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256" r:id="rId5"/>
    <p:sldId id="261" r:id="rId6"/>
    <p:sldId id="257" r:id="rId7"/>
    <p:sldId id="258" r:id="rId8"/>
    <p:sldId id="259" r:id="rId9"/>
    <p:sldId id="260" r:id="rId10"/>
    <p:sldId id="264" r:id="rId11"/>
    <p:sldId id="276" r:id="rId12"/>
    <p:sldId id="27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ng, Chenyu" initials="YC" lastIdx="2" clrIdx="0">
    <p:extLst>
      <p:ext uri="{19B8F6BF-5375-455C-9EA6-DF929625EA0E}">
        <p15:presenceInfo xmlns:p15="http://schemas.microsoft.com/office/powerpoint/2012/main" userId="S::yang.chenyu@ufl.edu::40d49957-6c16-4e37-9a2d-5a67ce60a67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7D39"/>
    <a:srgbClr val="62A0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4E6FFA-1316-0D46-9913-68B552AC1571}" v="556" dt="2021-04-19T05:57:48.6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>
        <p:scale>
          <a:sx n="107" d="100"/>
          <a:sy n="107" d="100"/>
        </p:scale>
        <p:origin x="14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ng, Chenyu" userId="S::yang.chenyu@ufl.edu::40d49957-6c16-4e37-9a2d-5a67ce60a670" providerId="AD" clId="Web-{70BFDD82-997E-4C03-BD5E-EDAAA7B066B4}"/>
    <pc:docChg chg="modSld">
      <pc:chgData name="Yang, Chenyu" userId="S::yang.chenyu@ufl.edu::40d49957-6c16-4e37-9a2d-5a67ce60a670" providerId="AD" clId="Web-{70BFDD82-997E-4C03-BD5E-EDAAA7B066B4}" dt="2021-04-14T16:37:36.335" v="3" actId="20577"/>
      <pc:docMkLst>
        <pc:docMk/>
      </pc:docMkLst>
      <pc:sldChg chg="modSp">
        <pc:chgData name="Yang, Chenyu" userId="S::yang.chenyu@ufl.edu::40d49957-6c16-4e37-9a2d-5a67ce60a670" providerId="AD" clId="Web-{70BFDD82-997E-4C03-BD5E-EDAAA7B066B4}" dt="2021-04-14T16:37:36.335" v="3" actId="20577"/>
        <pc:sldMkLst>
          <pc:docMk/>
          <pc:sldMk cId="1436178042" sldId="276"/>
        </pc:sldMkLst>
        <pc:spChg chg="mod">
          <ac:chgData name="Yang, Chenyu" userId="S::yang.chenyu@ufl.edu::40d49957-6c16-4e37-9a2d-5a67ce60a670" providerId="AD" clId="Web-{70BFDD82-997E-4C03-BD5E-EDAAA7B066B4}" dt="2021-04-14T16:37:36.335" v="3" actId="20577"/>
          <ac:spMkLst>
            <pc:docMk/>
            <pc:sldMk cId="1436178042" sldId="276"/>
            <ac:spMk id="16" creationId="{082DFECB-1560-6444-BA7B-1E83DE4452E4}"/>
          </ac:spMkLst>
        </pc:spChg>
      </pc:sldChg>
    </pc:docChg>
  </pc:docChgLst>
  <pc:docChgLst>
    <pc:chgData name="Tucker,Chad E" userId="S::c.tucker@ufl.edu::935cfe2f-13e5-4919-85cd-2b9f4470dcec" providerId="AD" clId="Web-{2C800464-4DB4-41ED-9EB8-6A0E75676654}"/>
    <pc:docChg chg="addSld modSld">
      <pc:chgData name="Tucker,Chad E" userId="S::c.tucker@ufl.edu::935cfe2f-13e5-4919-85cd-2b9f4470dcec" providerId="AD" clId="Web-{2C800464-4DB4-41ED-9EB8-6A0E75676654}" dt="2021-04-14T00:42:09.747" v="65"/>
      <pc:docMkLst>
        <pc:docMk/>
      </pc:docMkLst>
      <pc:sldChg chg="addSp delSp modSp new">
        <pc:chgData name="Tucker,Chad E" userId="S::c.tucker@ufl.edu::935cfe2f-13e5-4919-85cd-2b9f4470dcec" providerId="AD" clId="Web-{2C800464-4DB4-41ED-9EB8-6A0E75676654}" dt="2021-04-14T00:42:09.747" v="65"/>
        <pc:sldMkLst>
          <pc:docMk/>
          <pc:sldMk cId="1753320691" sldId="274"/>
        </pc:sldMkLst>
        <pc:spChg chg="mod">
          <ac:chgData name="Tucker,Chad E" userId="S::c.tucker@ufl.edu::935cfe2f-13e5-4919-85cd-2b9f4470dcec" providerId="AD" clId="Web-{2C800464-4DB4-41ED-9EB8-6A0E75676654}" dt="2021-04-14T00:41:05.370" v="5" actId="20577"/>
          <ac:spMkLst>
            <pc:docMk/>
            <pc:sldMk cId="1753320691" sldId="274"/>
            <ac:spMk id="2" creationId="{4281F05E-0DBF-47BE-B43A-5C15497F930B}"/>
          </ac:spMkLst>
        </pc:spChg>
        <pc:spChg chg="del">
          <ac:chgData name="Tucker,Chad E" userId="S::c.tucker@ufl.edu::935cfe2f-13e5-4919-85cd-2b9f4470dcec" providerId="AD" clId="Web-{2C800464-4DB4-41ED-9EB8-6A0E75676654}" dt="2021-04-14T00:41:07.620" v="6"/>
          <ac:spMkLst>
            <pc:docMk/>
            <pc:sldMk cId="1753320691" sldId="274"/>
            <ac:spMk id="3" creationId="{4C365E85-9022-42AD-BFFD-B0DB9503A4E4}"/>
          </ac:spMkLst>
        </pc:spChg>
        <pc:graphicFrameChg chg="add mod ord modGraphic">
          <ac:chgData name="Tucker,Chad E" userId="S::c.tucker@ufl.edu::935cfe2f-13e5-4919-85cd-2b9f4470dcec" providerId="AD" clId="Web-{2C800464-4DB4-41ED-9EB8-6A0E75676654}" dt="2021-04-14T00:42:09.747" v="65"/>
          <ac:graphicFrameMkLst>
            <pc:docMk/>
            <pc:sldMk cId="1753320691" sldId="274"/>
            <ac:graphicFrameMk id="5" creationId="{DE3E818F-5997-46F2-90B6-B3662B9E24D7}"/>
          </ac:graphicFrameMkLst>
        </pc:graphicFrameChg>
      </pc:sldChg>
    </pc:docChg>
  </pc:docChgLst>
  <pc:docChgLst>
    <pc:chgData name="Yang, Chenyu" userId="40d49957-6c16-4e37-9a2d-5a67ce60a670" providerId="ADAL" clId="{954E6FFA-1316-0D46-9913-68B552AC1571}"/>
    <pc:docChg chg="undo redo custSel addSld delSld modSld">
      <pc:chgData name="Yang, Chenyu" userId="40d49957-6c16-4e37-9a2d-5a67ce60a670" providerId="ADAL" clId="{954E6FFA-1316-0D46-9913-68B552AC1571}" dt="2021-04-19T05:58:48.704" v="1065" actId="13926"/>
      <pc:docMkLst>
        <pc:docMk/>
      </pc:docMkLst>
      <pc:sldChg chg="modSp mod">
        <pc:chgData name="Yang, Chenyu" userId="40d49957-6c16-4e37-9a2d-5a67ce60a670" providerId="ADAL" clId="{954E6FFA-1316-0D46-9913-68B552AC1571}" dt="2021-04-14T13:50:15.899" v="526" actId="403"/>
        <pc:sldMkLst>
          <pc:docMk/>
          <pc:sldMk cId="2668501585" sldId="256"/>
        </pc:sldMkLst>
        <pc:spChg chg="mod">
          <ac:chgData name="Yang, Chenyu" userId="40d49957-6c16-4e37-9a2d-5a67ce60a670" providerId="ADAL" clId="{954E6FFA-1316-0D46-9913-68B552AC1571}" dt="2021-04-14T13:50:15.899" v="526" actId="403"/>
          <ac:spMkLst>
            <pc:docMk/>
            <pc:sldMk cId="2668501585" sldId="256"/>
            <ac:spMk id="2" creationId="{306B1BEF-E7DB-A14D-AA3B-85D174CBBED8}"/>
          </ac:spMkLst>
        </pc:spChg>
      </pc:sldChg>
      <pc:sldChg chg="modSp mod addCm delCm modCm modNotesTx">
        <pc:chgData name="Yang, Chenyu" userId="40d49957-6c16-4e37-9a2d-5a67ce60a670" providerId="ADAL" clId="{954E6FFA-1316-0D46-9913-68B552AC1571}" dt="2021-04-19T05:58:48.704" v="1065" actId="13926"/>
        <pc:sldMkLst>
          <pc:docMk/>
          <pc:sldMk cId="2133234810" sldId="258"/>
        </pc:sldMkLst>
        <pc:spChg chg="mod">
          <ac:chgData name="Yang, Chenyu" userId="40d49957-6c16-4e37-9a2d-5a67ce60a670" providerId="ADAL" clId="{954E6FFA-1316-0D46-9913-68B552AC1571}" dt="2021-04-19T05:58:48.704" v="1065" actId="13926"/>
          <ac:spMkLst>
            <pc:docMk/>
            <pc:sldMk cId="2133234810" sldId="258"/>
            <ac:spMk id="3" creationId="{386E6E17-E624-45BD-9328-A8D37C828CCD}"/>
          </ac:spMkLst>
        </pc:spChg>
      </pc:sldChg>
      <pc:sldChg chg="addSp modSp mod setBg">
        <pc:chgData name="Yang, Chenyu" userId="40d49957-6c16-4e37-9a2d-5a67ce60a670" providerId="ADAL" clId="{954E6FFA-1316-0D46-9913-68B552AC1571}" dt="2021-04-14T15:53:54.682" v="557" actId="14100"/>
        <pc:sldMkLst>
          <pc:docMk/>
          <pc:sldMk cId="1153438204" sldId="260"/>
        </pc:sldMkLst>
        <pc:spChg chg="mod">
          <ac:chgData name="Yang, Chenyu" userId="40d49957-6c16-4e37-9a2d-5a67ce60a670" providerId="ADAL" clId="{954E6FFA-1316-0D46-9913-68B552AC1571}" dt="2021-04-13T17:18:38.675" v="222" actId="26606"/>
          <ac:spMkLst>
            <pc:docMk/>
            <pc:sldMk cId="1153438204" sldId="260"/>
            <ac:spMk id="2" creationId="{A9B3324B-F9C6-0B49-9AC6-356915CD0E85}"/>
          </ac:spMkLst>
        </pc:spChg>
        <pc:spChg chg="mod">
          <ac:chgData name="Yang, Chenyu" userId="40d49957-6c16-4e37-9a2d-5a67ce60a670" providerId="ADAL" clId="{954E6FFA-1316-0D46-9913-68B552AC1571}" dt="2021-04-14T15:51:27.445" v="554" actId="108"/>
          <ac:spMkLst>
            <pc:docMk/>
            <pc:sldMk cId="1153438204" sldId="260"/>
            <ac:spMk id="3" creationId="{A319C4CC-229F-EA41-A18D-04A4513F9FF2}"/>
          </ac:spMkLst>
        </pc:spChg>
        <pc:spChg chg="add">
          <ac:chgData name="Yang, Chenyu" userId="40d49957-6c16-4e37-9a2d-5a67ce60a670" providerId="ADAL" clId="{954E6FFA-1316-0D46-9913-68B552AC1571}" dt="2021-04-13T17:18:38.675" v="222" actId="26606"/>
          <ac:spMkLst>
            <pc:docMk/>
            <pc:sldMk cId="1153438204" sldId="260"/>
            <ac:spMk id="9" creationId="{8FC9BE17-9A7B-462D-AE50-3D8777387304}"/>
          </ac:spMkLst>
        </pc:spChg>
        <pc:spChg chg="add">
          <ac:chgData name="Yang, Chenyu" userId="40d49957-6c16-4e37-9a2d-5a67ce60a670" providerId="ADAL" clId="{954E6FFA-1316-0D46-9913-68B552AC1571}" dt="2021-04-13T17:18:38.675" v="222" actId="26606"/>
          <ac:spMkLst>
            <pc:docMk/>
            <pc:sldMk cId="1153438204" sldId="260"/>
            <ac:spMk id="11" creationId="{3EBE8569-6AEC-4B8C-8D53-2DE337CDBA65}"/>
          </ac:spMkLst>
        </pc:spChg>
        <pc:spChg chg="add">
          <ac:chgData name="Yang, Chenyu" userId="40d49957-6c16-4e37-9a2d-5a67ce60a670" providerId="ADAL" clId="{954E6FFA-1316-0D46-9913-68B552AC1571}" dt="2021-04-13T17:18:38.675" v="222" actId="26606"/>
          <ac:spMkLst>
            <pc:docMk/>
            <pc:sldMk cId="1153438204" sldId="260"/>
            <ac:spMk id="13" creationId="{55D4142C-5077-457F-A6AD-3FECFDB39685}"/>
          </ac:spMkLst>
        </pc:spChg>
        <pc:spChg chg="add">
          <ac:chgData name="Yang, Chenyu" userId="40d49957-6c16-4e37-9a2d-5a67ce60a670" providerId="ADAL" clId="{954E6FFA-1316-0D46-9913-68B552AC1571}" dt="2021-04-13T17:18:38.675" v="222" actId="26606"/>
          <ac:spMkLst>
            <pc:docMk/>
            <pc:sldMk cId="1153438204" sldId="260"/>
            <ac:spMk id="15" creationId="{7A5F0580-5EE9-419F-96EE-B6529EF6E7D0}"/>
          </ac:spMkLst>
        </pc:spChg>
        <pc:picChg chg="add mod">
          <ac:chgData name="Yang, Chenyu" userId="40d49957-6c16-4e37-9a2d-5a67ce60a670" providerId="ADAL" clId="{954E6FFA-1316-0D46-9913-68B552AC1571}" dt="2021-04-14T15:53:54.682" v="557" actId="14100"/>
          <ac:picMkLst>
            <pc:docMk/>
            <pc:sldMk cId="1153438204" sldId="260"/>
            <ac:picMk id="5" creationId="{82EC2CE9-4D98-4088-BA12-7315136052DB}"/>
          </ac:picMkLst>
        </pc:picChg>
      </pc:sldChg>
      <pc:sldChg chg="modSp mod">
        <pc:chgData name="Yang, Chenyu" userId="40d49957-6c16-4e37-9a2d-5a67ce60a670" providerId="ADAL" clId="{954E6FFA-1316-0D46-9913-68B552AC1571}" dt="2021-04-14T13:49:20.804" v="524" actId="207"/>
        <pc:sldMkLst>
          <pc:docMk/>
          <pc:sldMk cId="567689861" sldId="261"/>
        </pc:sldMkLst>
        <pc:spChg chg="mod">
          <ac:chgData name="Yang, Chenyu" userId="40d49957-6c16-4e37-9a2d-5a67ce60a670" providerId="ADAL" clId="{954E6FFA-1316-0D46-9913-68B552AC1571}" dt="2021-04-14T13:49:20.804" v="524" actId="207"/>
          <ac:spMkLst>
            <pc:docMk/>
            <pc:sldMk cId="567689861" sldId="261"/>
            <ac:spMk id="2" creationId="{0E8057B2-052D-E74E-8567-F9AE089D2FFC}"/>
          </ac:spMkLst>
        </pc:spChg>
      </pc:sldChg>
      <pc:sldChg chg="addSp modSp mod">
        <pc:chgData name="Yang, Chenyu" userId="40d49957-6c16-4e37-9a2d-5a67ce60a670" providerId="ADAL" clId="{954E6FFA-1316-0D46-9913-68B552AC1571}" dt="2021-04-13T17:36:59.622" v="479" actId="1076"/>
        <pc:sldMkLst>
          <pc:docMk/>
          <pc:sldMk cId="3440869824" sldId="266"/>
        </pc:sldMkLst>
        <pc:spChg chg="add mod">
          <ac:chgData name="Yang, Chenyu" userId="40d49957-6c16-4e37-9a2d-5a67ce60a670" providerId="ADAL" clId="{954E6FFA-1316-0D46-9913-68B552AC1571}" dt="2021-04-13T17:36:59.622" v="479" actId="1076"/>
          <ac:spMkLst>
            <pc:docMk/>
            <pc:sldMk cId="3440869824" sldId="266"/>
            <ac:spMk id="2" creationId="{5F03E9D9-5E19-B844-9B9B-4317FC60A837}"/>
          </ac:spMkLst>
        </pc:spChg>
        <pc:spChg chg="mod">
          <ac:chgData name="Yang, Chenyu" userId="40d49957-6c16-4e37-9a2d-5a67ce60a670" providerId="ADAL" clId="{954E6FFA-1316-0D46-9913-68B552AC1571}" dt="2021-04-13T17:22:01.025" v="288" actId="13926"/>
          <ac:spMkLst>
            <pc:docMk/>
            <pc:sldMk cId="3440869824" sldId="266"/>
            <ac:spMk id="31" creationId="{24ECB4BB-60A1-7742-9901-530E617C7260}"/>
          </ac:spMkLst>
        </pc:spChg>
        <pc:spChg chg="mod">
          <ac:chgData name="Yang, Chenyu" userId="40d49957-6c16-4e37-9a2d-5a67ce60a670" providerId="ADAL" clId="{954E6FFA-1316-0D46-9913-68B552AC1571}" dt="2021-04-13T17:22:14.161" v="294" actId="113"/>
          <ac:spMkLst>
            <pc:docMk/>
            <pc:sldMk cId="3440869824" sldId="266"/>
            <ac:spMk id="32" creationId="{1F46D9DD-CAFA-6B4D-B71E-6A4AF1472E54}"/>
          </ac:spMkLst>
        </pc:spChg>
        <pc:spChg chg="mod">
          <ac:chgData name="Yang, Chenyu" userId="40d49957-6c16-4e37-9a2d-5a67ce60a670" providerId="ADAL" clId="{954E6FFA-1316-0D46-9913-68B552AC1571}" dt="2021-04-13T17:22:11.631" v="293" actId="13926"/>
          <ac:spMkLst>
            <pc:docMk/>
            <pc:sldMk cId="3440869824" sldId="266"/>
            <ac:spMk id="33" creationId="{3B91DC8C-0F65-0E4E-9309-DE731D6AB8EC}"/>
          </ac:spMkLst>
        </pc:spChg>
      </pc:sldChg>
      <pc:sldChg chg="addSp delSp modSp del mod">
        <pc:chgData name="Yang, Chenyu" userId="40d49957-6c16-4e37-9a2d-5a67ce60a670" providerId="ADAL" clId="{954E6FFA-1316-0D46-9913-68B552AC1571}" dt="2021-04-14T15:51:52.446" v="556" actId="2696"/>
        <pc:sldMkLst>
          <pc:docMk/>
          <pc:sldMk cId="1983140602" sldId="267"/>
        </pc:sldMkLst>
        <pc:spChg chg="add mod">
          <ac:chgData name="Yang, Chenyu" userId="40d49957-6c16-4e37-9a2d-5a67ce60a670" providerId="ADAL" clId="{954E6FFA-1316-0D46-9913-68B552AC1571}" dt="2021-04-13T17:37:22.395" v="521" actId="1076"/>
          <ac:spMkLst>
            <pc:docMk/>
            <pc:sldMk cId="1983140602" sldId="267"/>
            <ac:spMk id="16" creationId="{082DFECB-1560-6444-BA7B-1E83DE4452E4}"/>
          </ac:spMkLst>
        </pc:spChg>
        <pc:spChg chg="mod">
          <ac:chgData name="Yang, Chenyu" userId="40d49957-6c16-4e37-9a2d-5a67ce60a670" providerId="ADAL" clId="{954E6FFA-1316-0D46-9913-68B552AC1571}" dt="2021-04-13T17:09:42.506" v="10"/>
          <ac:spMkLst>
            <pc:docMk/>
            <pc:sldMk cId="1983140602" sldId="267"/>
            <ac:spMk id="23" creationId="{73513203-551D-C84C-B7C8-AA9668FF2ED1}"/>
          </ac:spMkLst>
        </pc:spChg>
        <pc:spChg chg="mod">
          <ac:chgData name="Yang, Chenyu" userId="40d49957-6c16-4e37-9a2d-5a67ce60a670" providerId="ADAL" clId="{954E6FFA-1316-0D46-9913-68B552AC1571}" dt="2021-04-13T17:31:50.708" v="398" actId="14100"/>
          <ac:spMkLst>
            <pc:docMk/>
            <pc:sldMk cId="1983140602" sldId="267"/>
            <ac:spMk id="31" creationId="{24ECB4BB-60A1-7742-9901-530E617C7260}"/>
          </ac:spMkLst>
        </pc:spChg>
        <pc:spChg chg="mod">
          <ac:chgData name="Yang, Chenyu" userId="40d49957-6c16-4e37-9a2d-5a67ce60a670" providerId="ADAL" clId="{954E6FFA-1316-0D46-9913-68B552AC1571}" dt="2021-04-13T17:32:13.050" v="430" actId="20577"/>
          <ac:spMkLst>
            <pc:docMk/>
            <pc:sldMk cId="1983140602" sldId="267"/>
            <ac:spMk id="32" creationId="{1F46D9DD-CAFA-6B4D-B71E-6A4AF1472E54}"/>
          </ac:spMkLst>
        </pc:spChg>
        <pc:spChg chg="mod">
          <ac:chgData name="Yang, Chenyu" userId="40d49957-6c16-4e37-9a2d-5a67ce60a670" providerId="ADAL" clId="{954E6FFA-1316-0D46-9913-68B552AC1571}" dt="2021-04-13T17:32:33.963" v="462" actId="20577"/>
          <ac:spMkLst>
            <pc:docMk/>
            <pc:sldMk cId="1983140602" sldId="267"/>
            <ac:spMk id="33" creationId="{3B91DC8C-0F65-0E4E-9309-DE731D6AB8EC}"/>
          </ac:spMkLst>
        </pc:spChg>
        <pc:grpChg chg="add mod">
          <ac:chgData name="Yang, Chenyu" userId="40d49957-6c16-4e37-9a2d-5a67ce60a670" providerId="ADAL" clId="{954E6FFA-1316-0D46-9913-68B552AC1571}" dt="2021-04-13T17:15:18.571" v="96" actId="1076"/>
          <ac:grpSpMkLst>
            <pc:docMk/>
            <pc:sldMk cId="1983140602" sldId="267"/>
            <ac:grpSpMk id="3" creationId="{B1856E5A-9A63-B84E-978A-2C8261CB63F7}"/>
          </ac:grpSpMkLst>
        </pc:grpChg>
        <pc:graphicFrameChg chg="mod modGraphic">
          <ac:chgData name="Yang, Chenyu" userId="40d49957-6c16-4e37-9a2d-5a67ce60a670" providerId="ADAL" clId="{954E6FFA-1316-0D46-9913-68B552AC1571}" dt="2021-04-13T17:15:18.571" v="96" actId="1076"/>
          <ac:graphicFrameMkLst>
            <pc:docMk/>
            <pc:sldMk cId="1983140602" sldId="267"/>
            <ac:graphicFrameMk id="20" creationId="{0A1A2D22-D1C3-3B48-968E-A46731FBD358}"/>
          </ac:graphicFrameMkLst>
        </pc:graphicFrameChg>
        <pc:graphicFrameChg chg="mod modGraphic">
          <ac:chgData name="Yang, Chenyu" userId="40d49957-6c16-4e37-9a2d-5a67ce60a670" providerId="ADAL" clId="{954E6FFA-1316-0D46-9913-68B552AC1571}" dt="2021-04-13T17:15:18.571" v="96" actId="1076"/>
          <ac:graphicFrameMkLst>
            <pc:docMk/>
            <pc:sldMk cId="1983140602" sldId="267"/>
            <ac:graphicFrameMk id="27" creationId="{E2878447-7E69-B64A-8D25-CEECC5C0C3C4}"/>
          </ac:graphicFrameMkLst>
        </pc:graphicFrameChg>
        <pc:graphicFrameChg chg="mod modGraphic">
          <ac:chgData name="Yang, Chenyu" userId="40d49957-6c16-4e37-9a2d-5a67ce60a670" providerId="ADAL" clId="{954E6FFA-1316-0D46-9913-68B552AC1571}" dt="2021-04-13T17:15:18.571" v="96" actId="1076"/>
          <ac:graphicFrameMkLst>
            <pc:docMk/>
            <pc:sldMk cId="1983140602" sldId="267"/>
            <ac:graphicFrameMk id="28" creationId="{E8D6C3AE-6836-DF4D-9A8F-27C1364520D3}"/>
          </ac:graphicFrameMkLst>
        </pc:graphicFrameChg>
        <pc:picChg chg="mod">
          <ac:chgData name="Yang, Chenyu" userId="40d49957-6c16-4e37-9a2d-5a67ce60a670" providerId="ADAL" clId="{954E6FFA-1316-0D46-9913-68B552AC1571}" dt="2021-04-13T17:09:06.804" v="1" actId="1076"/>
          <ac:picMkLst>
            <pc:docMk/>
            <pc:sldMk cId="1983140602" sldId="267"/>
            <ac:picMk id="19" creationId="{0779B807-2D04-EA46-8A65-DA416E856810}"/>
          </ac:picMkLst>
        </pc:picChg>
        <pc:cxnChg chg="add del mod">
          <ac:chgData name="Yang, Chenyu" userId="40d49957-6c16-4e37-9a2d-5a67ce60a670" providerId="ADAL" clId="{954E6FFA-1316-0D46-9913-68B552AC1571}" dt="2021-04-13T17:16:41.002" v="108" actId="478"/>
          <ac:cxnSpMkLst>
            <pc:docMk/>
            <pc:sldMk cId="1983140602" sldId="267"/>
            <ac:cxnSpMk id="5" creationId="{8D1EE28B-0C02-8E4A-B9A9-80B1C3D7CF24}"/>
          </ac:cxnSpMkLst>
        </pc:cxnChg>
        <pc:cxnChg chg="add del mod">
          <ac:chgData name="Yang, Chenyu" userId="40d49957-6c16-4e37-9a2d-5a67ce60a670" providerId="ADAL" clId="{954E6FFA-1316-0D46-9913-68B552AC1571}" dt="2021-04-13T17:16:41.002" v="108" actId="478"/>
          <ac:cxnSpMkLst>
            <pc:docMk/>
            <pc:sldMk cId="1983140602" sldId="267"/>
            <ac:cxnSpMk id="14" creationId="{79D1C1E9-3A0F-204F-AB2C-7859CDCE3C43}"/>
          </ac:cxnSpMkLst>
        </pc:cxnChg>
        <pc:cxnChg chg="add del mod">
          <ac:chgData name="Yang, Chenyu" userId="40d49957-6c16-4e37-9a2d-5a67ce60a670" providerId="ADAL" clId="{954E6FFA-1316-0D46-9913-68B552AC1571}" dt="2021-04-13T17:16:41.002" v="108" actId="478"/>
          <ac:cxnSpMkLst>
            <pc:docMk/>
            <pc:sldMk cId="1983140602" sldId="267"/>
            <ac:cxnSpMk id="15" creationId="{8D1EE28B-0C02-8E4A-B9A9-80B1C3D7CF24}"/>
          </ac:cxnSpMkLst>
        </pc:cxnChg>
      </pc:sldChg>
      <pc:sldChg chg="new del">
        <pc:chgData name="Yang, Chenyu" userId="40d49957-6c16-4e37-9a2d-5a67ce60a670" providerId="ADAL" clId="{954E6FFA-1316-0D46-9913-68B552AC1571}" dt="2021-04-13T17:35:18.851" v="464" actId="680"/>
        <pc:sldMkLst>
          <pc:docMk/>
          <pc:sldMk cId="1563278944" sldId="268"/>
        </pc:sldMkLst>
      </pc:sldChg>
      <pc:sldChg chg="modSp mod">
        <pc:chgData name="Yang, Chenyu" userId="40d49957-6c16-4e37-9a2d-5a67ce60a670" providerId="ADAL" clId="{954E6FFA-1316-0D46-9913-68B552AC1571}" dt="2021-04-19T05:37:01.633" v="688" actId="20577"/>
        <pc:sldMkLst>
          <pc:docMk/>
          <pc:sldMk cId="3702112670" sldId="268"/>
        </pc:sldMkLst>
        <pc:graphicFrameChg chg="modGraphic">
          <ac:chgData name="Yang, Chenyu" userId="40d49957-6c16-4e37-9a2d-5a67ce60a670" providerId="ADAL" clId="{954E6FFA-1316-0D46-9913-68B552AC1571}" dt="2021-04-19T05:37:01.633" v="688" actId="20577"/>
          <ac:graphicFrameMkLst>
            <pc:docMk/>
            <pc:sldMk cId="3702112670" sldId="268"/>
            <ac:graphicFrameMk id="5" creationId="{A0F89F69-78B1-4A8F-9364-D5EDF388FD83}"/>
          </ac:graphicFrameMkLst>
        </pc:graphicFrameChg>
      </pc:sldChg>
      <pc:sldChg chg="modSp mod">
        <pc:chgData name="Yang, Chenyu" userId="40d49957-6c16-4e37-9a2d-5a67ce60a670" providerId="ADAL" clId="{954E6FFA-1316-0D46-9913-68B552AC1571}" dt="2021-04-19T05:44:37.891" v="752" actId="20577"/>
        <pc:sldMkLst>
          <pc:docMk/>
          <pc:sldMk cId="446043455" sldId="269"/>
        </pc:sldMkLst>
        <pc:spChg chg="mod">
          <ac:chgData name="Yang, Chenyu" userId="40d49957-6c16-4e37-9a2d-5a67ce60a670" providerId="ADAL" clId="{954E6FFA-1316-0D46-9913-68B552AC1571}" dt="2021-04-19T05:21:53.881" v="615" actId="57"/>
          <ac:spMkLst>
            <pc:docMk/>
            <pc:sldMk cId="446043455" sldId="269"/>
            <ac:spMk id="7" creationId="{444E9B45-9EB0-4D10-BDEF-441CBE94FFE3}"/>
          </ac:spMkLst>
        </pc:spChg>
        <pc:graphicFrameChg chg="modGraphic">
          <ac:chgData name="Yang, Chenyu" userId="40d49957-6c16-4e37-9a2d-5a67ce60a670" providerId="ADAL" clId="{954E6FFA-1316-0D46-9913-68B552AC1571}" dt="2021-04-19T05:44:37.891" v="752" actId="20577"/>
          <ac:graphicFrameMkLst>
            <pc:docMk/>
            <pc:sldMk cId="446043455" sldId="269"/>
            <ac:graphicFrameMk id="5" creationId="{C07B83A1-0BA9-40C9-B98C-7ECFB8EEB6FE}"/>
          </ac:graphicFrameMkLst>
        </pc:graphicFrameChg>
      </pc:sldChg>
      <pc:sldChg chg="modSp mod">
        <pc:chgData name="Yang, Chenyu" userId="40d49957-6c16-4e37-9a2d-5a67ce60a670" providerId="ADAL" clId="{954E6FFA-1316-0D46-9913-68B552AC1571}" dt="2021-04-19T05:36:10.771" v="637" actId="20577"/>
        <pc:sldMkLst>
          <pc:docMk/>
          <pc:sldMk cId="2800668054" sldId="271"/>
        </pc:sldMkLst>
        <pc:graphicFrameChg chg="modGraphic">
          <ac:chgData name="Yang, Chenyu" userId="40d49957-6c16-4e37-9a2d-5a67ce60a670" providerId="ADAL" clId="{954E6FFA-1316-0D46-9913-68B552AC1571}" dt="2021-04-19T05:36:10.771" v="637" actId="20577"/>
          <ac:graphicFrameMkLst>
            <pc:docMk/>
            <pc:sldMk cId="2800668054" sldId="271"/>
            <ac:graphicFrameMk id="5" creationId="{44135D09-7806-4F2B-B709-464937269A70}"/>
          </ac:graphicFrameMkLst>
        </pc:graphicFrameChg>
      </pc:sldChg>
      <pc:sldChg chg="modSp mod">
        <pc:chgData name="Yang, Chenyu" userId="40d49957-6c16-4e37-9a2d-5a67ce60a670" providerId="ADAL" clId="{954E6FFA-1316-0D46-9913-68B552AC1571}" dt="2021-04-19T05:36:33.222" v="660" actId="20577"/>
        <pc:sldMkLst>
          <pc:docMk/>
          <pc:sldMk cId="2297304470" sldId="272"/>
        </pc:sldMkLst>
        <pc:graphicFrameChg chg="modGraphic">
          <ac:chgData name="Yang, Chenyu" userId="40d49957-6c16-4e37-9a2d-5a67ce60a670" providerId="ADAL" clId="{954E6FFA-1316-0D46-9913-68B552AC1571}" dt="2021-04-19T05:36:33.222" v="660" actId="20577"/>
          <ac:graphicFrameMkLst>
            <pc:docMk/>
            <pc:sldMk cId="2297304470" sldId="272"/>
            <ac:graphicFrameMk id="4" creationId="{B00CFC13-2CDA-4CBB-92EB-3DF224032F1B}"/>
          </ac:graphicFrameMkLst>
        </pc:graphicFrameChg>
        <pc:graphicFrameChg chg="modGraphic">
          <ac:chgData name="Yang, Chenyu" userId="40d49957-6c16-4e37-9a2d-5a67ce60a670" providerId="ADAL" clId="{954E6FFA-1316-0D46-9913-68B552AC1571}" dt="2021-04-19T05:36:23.860" v="646" actId="20577"/>
          <ac:graphicFrameMkLst>
            <pc:docMk/>
            <pc:sldMk cId="2297304470" sldId="272"/>
            <ac:graphicFrameMk id="5" creationId="{75C2A00E-F6F7-4823-AE8A-343080D00C78}"/>
          </ac:graphicFrameMkLst>
        </pc:graphicFrameChg>
      </pc:sldChg>
      <pc:sldChg chg="modSp mod">
        <pc:chgData name="Yang, Chenyu" userId="40d49957-6c16-4e37-9a2d-5a67ce60a670" providerId="ADAL" clId="{954E6FFA-1316-0D46-9913-68B552AC1571}" dt="2021-04-19T05:27:32.770" v="625" actId="20577"/>
        <pc:sldMkLst>
          <pc:docMk/>
          <pc:sldMk cId="688302833" sldId="273"/>
        </pc:sldMkLst>
        <pc:graphicFrameChg chg="modGraphic">
          <ac:chgData name="Yang, Chenyu" userId="40d49957-6c16-4e37-9a2d-5a67ce60a670" providerId="ADAL" clId="{954E6FFA-1316-0D46-9913-68B552AC1571}" dt="2021-04-19T05:27:32.770" v="625" actId="20577"/>
          <ac:graphicFrameMkLst>
            <pc:docMk/>
            <pc:sldMk cId="688302833" sldId="273"/>
            <ac:graphicFrameMk id="7" creationId="{9421EDB9-CBA9-4DCE-98C6-9B07A631FACB}"/>
          </ac:graphicFrameMkLst>
        </pc:graphicFrameChg>
      </pc:sldChg>
      <pc:sldChg chg="modSp mod">
        <pc:chgData name="Yang, Chenyu" userId="40d49957-6c16-4e37-9a2d-5a67ce60a670" providerId="ADAL" clId="{954E6FFA-1316-0D46-9913-68B552AC1571}" dt="2021-04-19T05:36:49.344" v="678" actId="20577"/>
        <pc:sldMkLst>
          <pc:docMk/>
          <pc:sldMk cId="1753320691" sldId="274"/>
        </pc:sldMkLst>
        <pc:graphicFrameChg chg="modGraphic">
          <ac:chgData name="Yang, Chenyu" userId="40d49957-6c16-4e37-9a2d-5a67ce60a670" providerId="ADAL" clId="{954E6FFA-1316-0D46-9913-68B552AC1571}" dt="2021-04-19T05:36:49.344" v="678" actId="20577"/>
          <ac:graphicFrameMkLst>
            <pc:docMk/>
            <pc:sldMk cId="1753320691" sldId="274"/>
            <ac:graphicFrameMk id="5" creationId="{DE3E818F-5997-46F2-90B6-B3662B9E24D7}"/>
          </ac:graphicFrameMkLst>
        </pc:graphicFrameChg>
      </pc:sldChg>
      <pc:sldChg chg="delSp add del setBg delDesignElem">
        <pc:chgData name="Yang, Chenyu" userId="40d49957-6c16-4e37-9a2d-5a67ce60a670" providerId="ADAL" clId="{954E6FFA-1316-0D46-9913-68B552AC1571}" dt="2021-04-14T15:50:50.069" v="536" actId="2696"/>
        <pc:sldMkLst>
          <pc:docMk/>
          <pc:sldMk cId="250388864" sldId="275"/>
        </pc:sldMkLst>
        <pc:spChg chg="del">
          <ac:chgData name="Yang, Chenyu" userId="40d49957-6c16-4e37-9a2d-5a67ce60a670" providerId="ADAL" clId="{954E6FFA-1316-0D46-9913-68B552AC1571}" dt="2021-04-14T15:50:41.567" v="535"/>
          <ac:spMkLst>
            <pc:docMk/>
            <pc:sldMk cId="250388864" sldId="275"/>
            <ac:spMk id="9" creationId="{8FC9BE17-9A7B-462D-AE50-3D8777387304}"/>
          </ac:spMkLst>
        </pc:spChg>
        <pc:spChg chg="del">
          <ac:chgData name="Yang, Chenyu" userId="40d49957-6c16-4e37-9a2d-5a67ce60a670" providerId="ADAL" clId="{954E6FFA-1316-0D46-9913-68B552AC1571}" dt="2021-04-14T15:50:41.567" v="535"/>
          <ac:spMkLst>
            <pc:docMk/>
            <pc:sldMk cId="250388864" sldId="275"/>
            <ac:spMk id="11" creationId="{3EBE8569-6AEC-4B8C-8D53-2DE337CDBA65}"/>
          </ac:spMkLst>
        </pc:spChg>
        <pc:spChg chg="del">
          <ac:chgData name="Yang, Chenyu" userId="40d49957-6c16-4e37-9a2d-5a67ce60a670" providerId="ADAL" clId="{954E6FFA-1316-0D46-9913-68B552AC1571}" dt="2021-04-14T15:50:41.567" v="535"/>
          <ac:spMkLst>
            <pc:docMk/>
            <pc:sldMk cId="250388864" sldId="275"/>
            <ac:spMk id="13" creationId="{55D4142C-5077-457F-A6AD-3FECFDB39685}"/>
          </ac:spMkLst>
        </pc:spChg>
        <pc:spChg chg="del">
          <ac:chgData name="Yang, Chenyu" userId="40d49957-6c16-4e37-9a2d-5a67ce60a670" providerId="ADAL" clId="{954E6FFA-1316-0D46-9913-68B552AC1571}" dt="2021-04-14T15:50:41.567" v="535"/>
          <ac:spMkLst>
            <pc:docMk/>
            <pc:sldMk cId="250388864" sldId="275"/>
            <ac:spMk id="15" creationId="{7A5F0580-5EE9-419F-96EE-B6529EF6E7D0}"/>
          </ac:spMkLst>
        </pc:spChg>
      </pc:sldChg>
      <pc:sldChg chg="addSp delSp add del setBg delDesignElem">
        <pc:chgData name="Yang, Chenyu" userId="40d49957-6c16-4e37-9a2d-5a67ce60a670" providerId="ADAL" clId="{954E6FFA-1316-0D46-9913-68B552AC1571}" dt="2021-04-14T15:51:00.105" v="539"/>
        <pc:sldMkLst>
          <pc:docMk/>
          <pc:sldMk cId="2319524188" sldId="275"/>
        </pc:sldMkLst>
        <pc:spChg chg="add del">
          <ac:chgData name="Yang, Chenyu" userId="40d49957-6c16-4e37-9a2d-5a67ce60a670" providerId="ADAL" clId="{954E6FFA-1316-0D46-9913-68B552AC1571}" dt="2021-04-14T15:51:00.105" v="539"/>
          <ac:spMkLst>
            <pc:docMk/>
            <pc:sldMk cId="2319524188" sldId="275"/>
            <ac:spMk id="9" creationId="{8FC9BE17-9A7B-462D-AE50-3D8777387304}"/>
          </ac:spMkLst>
        </pc:spChg>
        <pc:spChg chg="add del">
          <ac:chgData name="Yang, Chenyu" userId="40d49957-6c16-4e37-9a2d-5a67ce60a670" providerId="ADAL" clId="{954E6FFA-1316-0D46-9913-68B552AC1571}" dt="2021-04-14T15:51:00.105" v="539"/>
          <ac:spMkLst>
            <pc:docMk/>
            <pc:sldMk cId="2319524188" sldId="275"/>
            <ac:spMk id="11" creationId="{3EBE8569-6AEC-4B8C-8D53-2DE337CDBA65}"/>
          </ac:spMkLst>
        </pc:spChg>
        <pc:spChg chg="add del">
          <ac:chgData name="Yang, Chenyu" userId="40d49957-6c16-4e37-9a2d-5a67ce60a670" providerId="ADAL" clId="{954E6FFA-1316-0D46-9913-68B552AC1571}" dt="2021-04-14T15:51:00.105" v="539"/>
          <ac:spMkLst>
            <pc:docMk/>
            <pc:sldMk cId="2319524188" sldId="275"/>
            <ac:spMk id="13" creationId="{55D4142C-5077-457F-A6AD-3FECFDB39685}"/>
          </ac:spMkLst>
        </pc:spChg>
        <pc:spChg chg="add del">
          <ac:chgData name="Yang, Chenyu" userId="40d49957-6c16-4e37-9a2d-5a67ce60a670" providerId="ADAL" clId="{954E6FFA-1316-0D46-9913-68B552AC1571}" dt="2021-04-14T15:51:00.105" v="539"/>
          <ac:spMkLst>
            <pc:docMk/>
            <pc:sldMk cId="2319524188" sldId="275"/>
            <ac:spMk id="15" creationId="{7A5F0580-5EE9-419F-96EE-B6529EF6E7D0}"/>
          </ac:spMkLst>
        </pc:spChg>
      </pc:sldChg>
      <pc:sldChg chg="add del">
        <pc:chgData name="Yang, Chenyu" userId="40d49957-6c16-4e37-9a2d-5a67ce60a670" providerId="ADAL" clId="{954E6FFA-1316-0D46-9913-68B552AC1571}" dt="2021-04-14T16:34:22.347" v="559" actId="2696"/>
        <pc:sldMkLst>
          <pc:docMk/>
          <pc:sldMk cId="3523103142" sldId="275"/>
        </pc:sldMkLst>
      </pc:sldChg>
      <pc:sldChg chg="delSp modSp add mod modNotesTx">
        <pc:chgData name="Yang, Chenyu" userId="40d49957-6c16-4e37-9a2d-5a67ce60a670" providerId="ADAL" clId="{954E6FFA-1316-0D46-9913-68B552AC1571}" dt="2021-04-19T05:54:50.319" v="1039" actId="1076"/>
        <pc:sldMkLst>
          <pc:docMk/>
          <pc:sldMk cId="1436178042" sldId="276"/>
        </pc:sldMkLst>
        <pc:spChg chg="mod">
          <ac:chgData name="Yang, Chenyu" userId="40d49957-6c16-4e37-9a2d-5a67ce60a670" providerId="ADAL" clId="{954E6FFA-1316-0D46-9913-68B552AC1571}" dt="2021-04-19T05:48:00.554" v="760" actId="1076"/>
          <ac:spMkLst>
            <pc:docMk/>
            <pc:sldMk cId="1436178042" sldId="276"/>
            <ac:spMk id="2" creationId="{CE53AC37-2BD7-2240-AC31-5034DED09652}"/>
          </ac:spMkLst>
        </pc:spChg>
        <pc:spChg chg="del mod">
          <ac:chgData name="Yang, Chenyu" userId="40d49957-6c16-4e37-9a2d-5a67ce60a670" providerId="ADAL" clId="{954E6FFA-1316-0D46-9913-68B552AC1571}" dt="2021-04-19T05:54:44.842" v="1038" actId="21"/>
          <ac:spMkLst>
            <pc:docMk/>
            <pc:sldMk cId="1436178042" sldId="276"/>
            <ac:spMk id="16" creationId="{082DFECB-1560-6444-BA7B-1E83DE4452E4}"/>
          </ac:spMkLst>
        </pc:spChg>
        <pc:spChg chg="del">
          <ac:chgData name="Yang, Chenyu" userId="40d49957-6c16-4e37-9a2d-5a67ce60a670" providerId="ADAL" clId="{954E6FFA-1316-0D46-9913-68B552AC1571}" dt="2021-04-19T05:49:36.858" v="770" actId="478"/>
          <ac:spMkLst>
            <pc:docMk/>
            <pc:sldMk cId="1436178042" sldId="276"/>
            <ac:spMk id="31" creationId="{24ECB4BB-60A1-7742-9901-530E617C7260}"/>
          </ac:spMkLst>
        </pc:spChg>
        <pc:spChg chg="del">
          <ac:chgData name="Yang, Chenyu" userId="40d49957-6c16-4e37-9a2d-5a67ce60a670" providerId="ADAL" clId="{954E6FFA-1316-0D46-9913-68B552AC1571}" dt="2021-04-19T05:49:37.811" v="771" actId="478"/>
          <ac:spMkLst>
            <pc:docMk/>
            <pc:sldMk cId="1436178042" sldId="276"/>
            <ac:spMk id="32" creationId="{1F46D9DD-CAFA-6B4D-B71E-6A4AF1472E54}"/>
          </ac:spMkLst>
        </pc:spChg>
        <pc:spChg chg="del">
          <ac:chgData name="Yang, Chenyu" userId="40d49957-6c16-4e37-9a2d-5a67ce60a670" providerId="ADAL" clId="{954E6FFA-1316-0D46-9913-68B552AC1571}" dt="2021-04-19T05:49:38.804" v="772" actId="478"/>
          <ac:spMkLst>
            <pc:docMk/>
            <pc:sldMk cId="1436178042" sldId="276"/>
            <ac:spMk id="33" creationId="{3B91DC8C-0F65-0E4E-9309-DE731D6AB8EC}"/>
          </ac:spMkLst>
        </pc:spChg>
        <pc:grpChg chg="mod">
          <ac:chgData name="Yang, Chenyu" userId="40d49957-6c16-4e37-9a2d-5a67ce60a670" providerId="ADAL" clId="{954E6FFA-1316-0D46-9913-68B552AC1571}" dt="2021-04-19T05:49:51.692" v="776" actId="14100"/>
          <ac:grpSpMkLst>
            <pc:docMk/>
            <pc:sldMk cId="1436178042" sldId="276"/>
            <ac:grpSpMk id="3" creationId="{B1856E5A-9A63-B84E-978A-2C8261CB63F7}"/>
          </ac:grpSpMkLst>
        </pc:grpChg>
        <pc:graphicFrameChg chg="mod">
          <ac:chgData name="Yang, Chenyu" userId="40d49957-6c16-4e37-9a2d-5a67ce60a670" providerId="ADAL" clId="{954E6FFA-1316-0D46-9913-68B552AC1571}" dt="2021-04-19T05:54:50.319" v="1039" actId="1076"/>
          <ac:graphicFrameMkLst>
            <pc:docMk/>
            <pc:sldMk cId="1436178042" sldId="276"/>
            <ac:graphicFrameMk id="27" creationId="{E2878447-7E69-B64A-8D25-CEECC5C0C3C4}"/>
          </ac:graphicFrameMkLst>
        </pc:graphicFrameChg>
      </pc:sldChg>
      <pc:sldChg chg="addSp delSp modSp add mod">
        <pc:chgData name="Yang, Chenyu" userId="40d49957-6c16-4e37-9a2d-5a67ce60a670" providerId="ADAL" clId="{954E6FFA-1316-0D46-9913-68B552AC1571}" dt="2021-04-19T05:55:17.630" v="1045" actId="1076"/>
        <pc:sldMkLst>
          <pc:docMk/>
          <pc:sldMk cId="3851276521" sldId="277"/>
        </pc:sldMkLst>
        <pc:spChg chg="del">
          <ac:chgData name="Yang, Chenyu" userId="40d49957-6c16-4e37-9a2d-5a67ce60a670" providerId="ADAL" clId="{954E6FFA-1316-0D46-9913-68B552AC1571}" dt="2021-04-19T05:50:20.189" v="783" actId="478"/>
          <ac:spMkLst>
            <pc:docMk/>
            <pc:sldMk cId="3851276521" sldId="277"/>
            <ac:spMk id="4" creationId="{1CD1FE19-4133-1A48-BC67-BC3554F8D54F}"/>
          </ac:spMkLst>
        </pc:spChg>
        <pc:spChg chg="mod">
          <ac:chgData name="Yang, Chenyu" userId="40d49957-6c16-4e37-9a2d-5a67ce60a670" providerId="ADAL" clId="{954E6FFA-1316-0D46-9913-68B552AC1571}" dt="2021-04-19T05:53:12.368" v="1016" actId="1076"/>
          <ac:spMkLst>
            <pc:docMk/>
            <pc:sldMk cId="3851276521" sldId="277"/>
            <ac:spMk id="16" creationId="{082DFECB-1560-6444-BA7B-1E83DE4452E4}"/>
          </ac:spMkLst>
        </pc:spChg>
        <pc:spChg chg="add del mod topLvl">
          <ac:chgData name="Yang, Chenyu" userId="40d49957-6c16-4e37-9a2d-5a67ce60a670" providerId="ADAL" clId="{954E6FFA-1316-0D46-9913-68B552AC1571}" dt="2021-04-19T05:54:08.163" v="1027" actId="478"/>
          <ac:spMkLst>
            <pc:docMk/>
            <pc:sldMk cId="3851276521" sldId="277"/>
            <ac:spMk id="17" creationId="{CE53AC37-2BD7-2240-AC31-5034DED09652}"/>
          </ac:spMkLst>
        </pc:spChg>
        <pc:spChg chg="add mod">
          <ac:chgData name="Yang, Chenyu" userId="40d49957-6c16-4e37-9a2d-5a67ce60a670" providerId="ADAL" clId="{954E6FFA-1316-0D46-9913-68B552AC1571}" dt="2021-04-19T05:55:17.630" v="1045" actId="1076"/>
          <ac:spMkLst>
            <pc:docMk/>
            <pc:sldMk cId="3851276521" sldId="277"/>
            <ac:spMk id="22" creationId="{082DFECB-1560-6444-BA7B-1E83DE4452E4}"/>
          </ac:spMkLst>
        </pc:spChg>
        <pc:spChg chg="del">
          <ac:chgData name="Yang, Chenyu" userId="40d49957-6c16-4e37-9a2d-5a67ce60a670" providerId="ADAL" clId="{954E6FFA-1316-0D46-9913-68B552AC1571}" dt="2021-04-19T05:50:18.323" v="782" actId="478"/>
          <ac:spMkLst>
            <pc:docMk/>
            <pc:sldMk cId="3851276521" sldId="277"/>
            <ac:spMk id="23" creationId="{73513203-551D-C84C-B7C8-AA9668FF2ED1}"/>
          </ac:spMkLst>
        </pc:spChg>
        <pc:spChg chg="mod">
          <ac:chgData name="Yang, Chenyu" userId="40d49957-6c16-4e37-9a2d-5a67ce60a670" providerId="ADAL" clId="{954E6FFA-1316-0D46-9913-68B552AC1571}" dt="2021-04-19T05:53:15.172" v="1017" actId="1076"/>
          <ac:spMkLst>
            <pc:docMk/>
            <pc:sldMk cId="3851276521" sldId="277"/>
            <ac:spMk id="31" creationId="{24ECB4BB-60A1-7742-9901-530E617C7260}"/>
          </ac:spMkLst>
        </pc:spChg>
        <pc:spChg chg="mod">
          <ac:chgData name="Yang, Chenyu" userId="40d49957-6c16-4e37-9a2d-5a67ce60a670" providerId="ADAL" clId="{954E6FFA-1316-0D46-9913-68B552AC1571}" dt="2021-04-19T05:53:17.838" v="1018" actId="1076"/>
          <ac:spMkLst>
            <pc:docMk/>
            <pc:sldMk cId="3851276521" sldId="277"/>
            <ac:spMk id="32" creationId="{1F46D9DD-CAFA-6B4D-B71E-6A4AF1472E54}"/>
          </ac:spMkLst>
        </pc:spChg>
        <pc:spChg chg="mod">
          <ac:chgData name="Yang, Chenyu" userId="40d49957-6c16-4e37-9a2d-5a67ce60a670" providerId="ADAL" clId="{954E6FFA-1316-0D46-9913-68B552AC1571}" dt="2021-04-19T05:53:20.628" v="1019" actId="1076"/>
          <ac:spMkLst>
            <pc:docMk/>
            <pc:sldMk cId="3851276521" sldId="277"/>
            <ac:spMk id="33" creationId="{3B91DC8C-0F65-0E4E-9309-DE731D6AB8EC}"/>
          </ac:spMkLst>
        </pc:spChg>
        <pc:grpChg chg="del">
          <ac:chgData name="Yang, Chenyu" userId="40d49957-6c16-4e37-9a2d-5a67ce60a670" providerId="ADAL" clId="{954E6FFA-1316-0D46-9913-68B552AC1571}" dt="2021-04-19T05:50:22.542" v="785" actId="478"/>
          <ac:grpSpMkLst>
            <pc:docMk/>
            <pc:sldMk cId="3851276521" sldId="277"/>
            <ac:grpSpMk id="3" creationId="{B1856E5A-9A63-B84E-978A-2C8261CB63F7}"/>
          </ac:grpSpMkLst>
        </pc:grpChg>
        <pc:grpChg chg="add del mod">
          <ac:chgData name="Yang, Chenyu" userId="40d49957-6c16-4e37-9a2d-5a67ce60a670" providerId="ADAL" clId="{954E6FFA-1316-0D46-9913-68B552AC1571}" dt="2021-04-19T05:54:08.163" v="1027" actId="478"/>
          <ac:grpSpMkLst>
            <pc:docMk/>
            <pc:sldMk cId="3851276521" sldId="277"/>
            <ac:grpSpMk id="14" creationId="{B1856E5A-9A63-B84E-978A-2C8261CB63F7}"/>
          </ac:grpSpMkLst>
        </pc:grpChg>
        <pc:graphicFrameChg chg="del">
          <ac:chgData name="Yang, Chenyu" userId="40d49957-6c16-4e37-9a2d-5a67ce60a670" providerId="ADAL" clId="{954E6FFA-1316-0D46-9913-68B552AC1571}" dt="2021-04-19T05:49:33.258" v="769" actId="478"/>
          <ac:graphicFrameMkLst>
            <pc:docMk/>
            <pc:sldMk cId="3851276521" sldId="277"/>
            <ac:graphicFrameMk id="20" creationId="{0A1A2D22-D1C3-3B48-968E-A46731FBD358}"/>
          </ac:graphicFrameMkLst>
        </pc:graphicFrameChg>
        <pc:graphicFrameChg chg="del">
          <ac:chgData name="Yang, Chenyu" userId="40d49957-6c16-4e37-9a2d-5a67ce60a670" providerId="ADAL" clId="{954E6FFA-1316-0D46-9913-68B552AC1571}" dt="2021-04-19T05:50:21.440" v="784" actId="478"/>
          <ac:graphicFrameMkLst>
            <pc:docMk/>
            <pc:sldMk cId="3851276521" sldId="277"/>
            <ac:graphicFrameMk id="27" creationId="{E2878447-7E69-B64A-8D25-CEECC5C0C3C4}"/>
          </ac:graphicFrameMkLst>
        </pc:graphicFrameChg>
        <pc:graphicFrameChg chg="del">
          <ac:chgData name="Yang, Chenyu" userId="40d49957-6c16-4e37-9a2d-5a67ce60a670" providerId="ADAL" clId="{954E6FFA-1316-0D46-9913-68B552AC1571}" dt="2021-04-19T05:49:31.833" v="768" actId="478"/>
          <ac:graphicFrameMkLst>
            <pc:docMk/>
            <pc:sldMk cId="3851276521" sldId="277"/>
            <ac:graphicFrameMk id="28" creationId="{E8D6C3AE-6836-DF4D-9A8F-27C1364520D3}"/>
          </ac:graphicFrameMkLst>
        </pc:graphicFrameChg>
        <pc:picChg chg="add mod topLvl modCrop">
          <ac:chgData name="Yang, Chenyu" userId="40d49957-6c16-4e37-9a2d-5a67ce60a670" providerId="ADAL" clId="{954E6FFA-1316-0D46-9913-68B552AC1571}" dt="2021-04-19T05:55:15.112" v="1044" actId="1076"/>
          <ac:picMkLst>
            <pc:docMk/>
            <pc:sldMk cId="3851276521" sldId="277"/>
            <ac:picMk id="15" creationId="{0779B807-2D04-EA46-8A65-DA416E856810}"/>
          </ac:picMkLst>
        </pc:picChg>
        <pc:picChg chg="add mod">
          <ac:chgData name="Yang, Chenyu" userId="40d49957-6c16-4e37-9a2d-5a67ce60a670" providerId="ADAL" clId="{954E6FFA-1316-0D46-9913-68B552AC1571}" dt="2021-04-19T05:55:15.112" v="1044" actId="1076"/>
          <ac:picMkLst>
            <pc:docMk/>
            <pc:sldMk cId="3851276521" sldId="277"/>
            <ac:picMk id="18" creationId="{559C3460-42BA-554B-A6DD-5CA83F812EE5}"/>
          </ac:picMkLst>
        </pc:picChg>
        <pc:picChg chg="add mod">
          <ac:chgData name="Yang, Chenyu" userId="40d49957-6c16-4e37-9a2d-5a67ce60a670" providerId="ADAL" clId="{954E6FFA-1316-0D46-9913-68B552AC1571}" dt="2021-04-19T05:55:15.112" v="1044" actId="1076"/>
          <ac:picMkLst>
            <pc:docMk/>
            <pc:sldMk cId="3851276521" sldId="277"/>
            <ac:picMk id="21" creationId="{0779B807-2D04-EA46-8A65-DA416E856810}"/>
          </ac:picMkLst>
        </pc:picChg>
      </pc:sldChg>
      <pc:sldChg chg="add del">
        <pc:chgData name="Yang, Chenyu" userId="40d49957-6c16-4e37-9a2d-5a67ce60a670" providerId="ADAL" clId="{954E6FFA-1316-0D46-9913-68B552AC1571}" dt="2021-04-19T05:53:40.563" v="1021"/>
        <pc:sldMkLst>
          <pc:docMk/>
          <pc:sldMk cId="277894543" sldId="278"/>
        </pc:sldMkLst>
      </pc:sldChg>
    </pc:docChg>
  </pc:docChgLst>
  <pc:docChgLst>
    <pc:chgData name="Tucker,Chad E" userId="S::c.tucker@ufl.edu::935cfe2f-13e5-4919-85cd-2b9f4470dcec" providerId="AD" clId="Web-{6E01C6F8-9D6F-484D-B7A6-1EADF5C73511}"/>
    <pc:docChg chg="sldOrd">
      <pc:chgData name="Tucker,Chad E" userId="S::c.tucker@ufl.edu::935cfe2f-13e5-4919-85cd-2b9f4470dcec" providerId="AD" clId="Web-{6E01C6F8-9D6F-484D-B7A6-1EADF5C73511}" dt="2021-04-14T17:19:24.499" v="1"/>
      <pc:docMkLst>
        <pc:docMk/>
      </pc:docMkLst>
      <pc:sldChg chg="ord">
        <pc:chgData name="Tucker,Chad E" userId="S::c.tucker@ufl.edu::935cfe2f-13e5-4919-85cd-2b9f4470dcec" providerId="AD" clId="Web-{6E01C6F8-9D6F-484D-B7A6-1EADF5C73511}" dt="2021-04-14T17:19:24.499" v="1"/>
        <pc:sldMkLst>
          <pc:docMk/>
          <pc:sldMk cId="2800668054" sldId="271"/>
        </pc:sldMkLst>
      </pc:sldChg>
    </pc:docChg>
  </pc:docChgLst>
  <pc:docChgLst>
    <pc:chgData name="Tucker,Chad E" userId="S::c.tucker@ufl.edu::935cfe2f-13e5-4919-85cd-2b9f4470dcec" providerId="AD" clId="Web-{BF425A96-34FA-47CE-85F9-80E54214719A}"/>
    <pc:docChg chg="modSld">
      <pc:chgData name="Tucker,Chad E" userId="S::c.tucker@ufl.edu::935cfe2f-13e5-4919-85cd-2b9f4470dcec" providerId="AD" clId="Web-{BF425A96-34FA-47CE-85F9-80E54214719A}" dt="2021-04-14T02:58:26.491" v="35"/>
      <pc:docMkLst>
        <pc:docMk/>
      </pc:docMkLst>
      <pc:sldChg chg="modSp">
        <pc:chgData name="Tucker,Chad E" userId="S::c.tucker@ufl.edu::935cfe2f-13e5-4919-85cd-2b9f4470dcec" providerId="AD" clId="Web-{BF425A96-34FA-47CE-85F9-80E54214719A}" dt="2021-04-14T02:58:26.491" v="35"/>
        <pc:sldMkLst>
          <pc:docMk/>
          <pc:sldMk cId="1753320691" sldId="274"/>
        </pc:sldMkLst>
        <pc:graphicFrameChg chg="mod modGraphic">
          <ac:chgData name="Tucker,Chad E" userId="S::c.tucker@ufl.edu::935cfe2f-13e5-4919-85cd-2b9f4470dcec" providerId="AD" clId="Web-{BF425A96-34FA-47CE-85F9-80E54214719A}" dt="2021-04-14T02:58:26.491" v="35"/>
          <ac:graphicFrameMkLst>
            <pc:docMk/>
            <pc:sldMk cId="1753320691" sldId="274"/>
            <ac:graphicFrameMk id="5" creationId="{DE3E818F-5997-46F2-90B6-B3662B9E24D7}"/>
          </ac:graphicFrameMkLst>
        </pc:graphicFrameChg>
      </pc:sldChg>
    </pc:docChg>
  </pc:docChgLst>
  <pc:docChgLst>
    <pc:chgData name="Tucker,Chad E" userId="S::c.tucker@ufl.edu::935cfe2f-13e5-4919-85cd-2b9f4470dcec" providerId="AD" clId="Web-{343E8C0D-B871-4669-92B4-EC83396C2277}"/>
    <pc:docChg chg="addSld modSld">
      <pc:chgData name="Tucker,Chad E" userId="S::c.tucker@ufl.edu::935cfe2f-13e5-4919-85cd-2b9f4470dcec" providerId="AD" clId="Web-{343E8C0D-B871-4669-92B4-EC83396C2277}" dt="2021-04-13T23:59:10.119" v="115"/>
      <pc:docMkLst>
        <pc:docMk/>
      </pc:docMkLst>
      <pc:sldChg chg="modSp">
        <pc:chgData name="Tucker,Chad E" userId="S::c.tucker@ufl.edu::935cfe2f-13e5-4919-85cd-2b9f4470dcec" providerId="AD" clId="Web-{343E8C0D-B871-4669-92B4-EC83396C2277}" dt="2021-04-13T23:37:17.819" v="6" actId="1076"/>
        <pc:sldMkLst>
          <pc:docMk/>
          <pc:sldMk cId="3702112670" sldId="268"/>
        </pc:sldMkLst>
        <pc:graphicFrameChg chg="mod">
          <ac:chgData name="Tucker,Chad E" userId="S::c.tucker@ufl.edu::935cfe2f-13e5-4919-85cd-2b9f4470dcec" providerId="AD" clId="Web-{343E8C0D-B871-4669-92B4-EC83396C2277}" dt="2021-04-13T23:37:17.819" v="6" actId="1076"/>
          <ac:graphicFrameMkLst>
            <pc:docMk/>
            <pc:sldMk cId="3702112670" sldId="268"/>
            <ac:graphicFrameMk id="5" creationId="{A0F89F69-78B1-4A8F-9364-D5EDF388FD83}"/>
          </ac:graphicFrameMkLst>
        </pc:graphicFrameChg>
      </pc:sldChg>
      <pc:sldChg chg="addSp modSp">
        <pc:chgData name="Tucker,Chad E" userId="S::c.tucker@ufl.edu::935cfe2f-13e5-4919-85cd-2b9f4470dcec" providerId="AD" clId="Web-{343E8C0D-B871-4669-92B4-EC83396C2277}" dt="2021-04-13T23:35:34.645" v="5"/>
        <pc:sldMkLst>
          <pc:docMk/>
          <pc:sldMk cId="2297304470" sldId="272"/>
        </pc:sldMkLst>
        <pc:graphicFrameChg chg="add mod modGraphic">
          <ac:chgData name="Tucker,Chad E" userId="S::c.tucker@ufl.edu::935cfe2f-13e5-4919-85cd-2b9f4470dcec" providerId="AD" clId="Web-{343E8C0D-B871-4669-92B4-EC83396C2277}" dt="2021-04-13T23:35:34.645" v="5"/>
          <ac:graphicFrameMkLst>
            <pc:docMk/>
            <pc:sldMk cId="2297304470" sldId="272"/>
            <ac:graphicFrameMk id="4" creationId="{B00CFC13-2CDA-4CBB-92EB-3DF224032F1B}"/>
          </ac:graphicFrameMkLst>
        </pc:graphicFrameChg>
      </pc:sldChg>
      <pc:sldChg chg="addSp delSp modSp new">
        <pc:chgData name="Tucker,Chad E" userId="S::c.tucker@ufl.edu::935cfe2f-13e5-4919-85cd-2b9f4470dcec" providerId="AD" clId="Web-{343E8C0D-B871-4669-92B4-EC83396C2277}" dt="2021-04-13T23:59:10.119" v="115"/>
        <pc:sldMkLst>
          <pc:docMk/>
          <pc:sldMk cId="688302833" sldId="273"/>
        </pc:sldMkLst>
        <pc:spChg chg="mod">
          <ac:chgData name="Tucker,Chad E" userId="S::c.tucker@ufl.edu::935cfe2f-13e5-4919-85cd-2b9f4470dcec" providerId="AD" clId="Web-{343E8C0D-B871-4669-92B4-EC83396C2277}" dt="2021-04-13T23:40:59.794" v="21" actId="20577"/>
          <ac:spMkLst>
            <pc:docMk/>
            <pc:sldMk cId="688302833" sldId="273"/>
            <ac:spMk id="2" creationId="{3A85E9C8-EE82-4759-80C7-D528A792A06E}"/>
          </ac:spMkLst>
        </pc:spChg>
        <pc:spChg chg="mod">
          <ac:chgData name="Tucker,Chad E" userId="S::c.tucker@ufl.edu::935cfe2f-13e5-4919-85cd-2b9f4470dcec" providerId="AD" clId="Web-{343E8C0D-B871-4669-92B4-EC83396C2277}" dt="2021-04-13T23:42:25.546" v="61" actId="20577"/>
          <ac:spMkLst>
            <pc:docMk/>
            <pc:sldMk cId="688302833" sldId="273"/>
            <ac:spMk id="3" creationId="{E6BF3AFC-ACF5-4621-ABD5-0F8816E95130}"/>
          </ac:spMkLst>
        </pc:spChg>
        <pc:graphicFrameChg chg="add del mod modGraphic">
          <ac:chgData name="Tucker,Chad E" userId="S::c.tucker@ufl.edu::935cfe2f-13e5-4919-85cd-2b9f4470dcec" providerId="AD" clId="Web-{343E8C0D-B871-4669-92B4-EC83396C2277}" dt="2021-04-13T23:57:41.851" v="76"/>
          <ac:graphicFrameMkLst>
            <pc:docMk/>
            <pc:sldMk cId="688302833" sldId="273"/>
            <ac:graphicFrameMk id="5" creationId="{E997D188-CABD-47E5-BA72-A46513B3E5C2}"/>
          </ac:graphicFrameMkLst>
        </pc:graphicFrameChg>
        <pc:graphicFrameChg chg="add mod modGraphic">
          <ac:chgData name="Tucker,Chad E" userId="S::c.tucker@ufl.edu::935cfe2f-13e5-4919-85cd-2b9f4470dcec" providerId="AD" clId="Web-{343E8C0D-B871-4669-92B4-EC83396C2277}" dt="2021-04-13T23:59:10.119" v="115"/>
          <ac:graphicFrameMkLst>
            <pc:docMk/>
            <pc:sldMk cId="688302833" sldId="273"/>
            <ac:graphicFrameMk id="7" creationId="{9421EDB9-CBA9-4DCE-98C6-9B07A631FACB}"/>
          </ac:graphicFrameMkLst>
        </pc:graphicFrameChg>
      </pc:sldChg>
    </pc:docChg>
  </pc:docChgLst>
  <pc:docChgLst>
    <pc:chgData name="Untgod Preetham, Samrudh" userId="S::samrudh.untgodpr@ufl.edu::52756e16-304e-4673-904e-941de3ab3c48" providerId="AD" clId="Web-{F11AD268-2B6E-4652-AA8F-DFFDBC4496FF}"/>
    <pc:docChg chg="addSld delSld modSld">
      <pc:chgData name="Untgod Preetham, Samrudh" userId="S::samrudh.untgodpr@ufl.edu::52756e16-304e-4673-904e-941de3ab3c48" providerId="AD" clId="Web-{F11AD268-2B6E-4652-AA8F-DFFDBC4496FF}" dt="2021-04-13T02:59:17.778" v="480" actId="20577"/>
      <pc:docMkLst>
        <pc:docMk/>
      </pc:docMkLst>
      <pc:sldChg chg="addSp delSp modSp">
        <pc:chgData name="Untgod Preetham, Samrudh" userId="S::samrudh.untgodpr@ufl.edu::52756e16-304e-4673-904e-941de3ab3c48" providerId="AD" clId="Web-{F11AD268-2B6E-4652-AA8F-DFFDBC4496FF}" dt="2021-04-13T02:51:46.423" v="261" actId="20577"/>
        <pc:sldMkLst>
          <pc:docMk/>
          <pc:sldMk cId="2133234810" sldId="258"/>
        </pc:sldMkLst>
        <pc:spChg chg="mod">
          <ac:chgData name="Untgod Preetham, Samrudh" userId="S::samrudh.untgodpr@ufl.edu::52756e16-304e-4673-904e-941de3ab3c48" providerId="AD" clId="Web-{F11AD268-2B6E-4652-AA8F-DFFDBC4496FF}" dt="2021-04-13T02:51:46.423" v="261" actId="20577"/>
          <ac:spMkLst>
            <pc:docMk/>
            <pc:sldMk cId="2133234810" sldId="258"/>
            <ac:spMk id="3" creationId="{386E6E17-E624-45BD-9328-A8D37C828CCD}"/>
          </ac:spMkLst>
        </pc:spChg>
        <pc:spChg chg="add del">
          <ac:chgData name="Untgod Preetham, Samrudh" userId="S::samrudh.untgodpr@ufl.edu::52756e16-304e-4673-904e-941de3ab3c48" providerId="AD" clId="Web-{F11AD268-2B6E-4652-AA8F-DFFDBC4496FF}" dt="2021-04-13T02:49:53.952" v="239"/>
          <ac:spMkLst>
            <pc:docMk/>
            <pc:sldMk cId="2133234810" sldId="258"/>
            <ac:spMk id="4" creationId="{CFD67AAD-91B0-4502-8AD2-FAC2049A42CA}"/>
          </ac:spMkLst>
        </pc:spChg>
      </pc:sldChg>
      <pc:sldChg chg="modSp new">
        <pc:chgData name="Untgod Preetham, Samrudh" userId="S::samrudh.untgodpr@ufl.edu::52756e16-304e-4673-904e-941de3ab3c48" providerId="AD" clId="Web-{F11AD268-2B6E-4652-AA8F-DFFDBC4496FF}" dt="2021-04-13T02:59:17.778" v="480" actId="20577"/>
        <pc:sldMkLst>
          <pc:docMk/>
          <pc:sldMk cId="343564874" sldId="259"/>
        </pc:sldMkLst>
        <pc:spChg chg="mod">
          <ac:chgData name="Untgod Preetham, Samrudh" userId="S::samrudh.untgodpr@ufl.edu::52756e16-304e-4673-904e-941de3ab3c48" providerId="AD" clId="Web-{F11AD268-2B6E-4652-AA8F-DFFDBC4496FF}" dt="2021-04-13T02:52:42.503" v="279" actId="14100"/>
          <ac:spMkLst>
            <pc:docMk/>
            <pc:sldMk cId="343564874" sldId="259"/>
            <ac:spMk id="2" creationId="{27D4F1B0-5094-4872-9B64-BBBBE51D8195}"/>
          </ac:spMkLst>
        </pc:spChg>
        <pc:spChg chg="mod">
          <ac:chgData name="Untgod Preetham, Samrudh" userId="S::samrudh.untgodpr@ufl.edu::52756e16-304e-4673-904e-941de3ab3c48" providerId="AD" clId="Web-{F11AD268-2B6E-4652-AA8F-DFFDBC4496FF}" dt="2021-04-13T02:59:17.778" v="480" actId="20577"/>
          <ac:spMkLst>
            <pc:docMk/>
            <pc:sldMk cId="343564874" sldId="259"/>
            <ac:spMk id="3" creationId="{66B898D6-4B97-47A8-AF04-DAB46A67C35E}"/>
          </ac:spMkLst>
        </pc:spChg>
      </pc:sldChg>
      <pc:sldChg chg="delSp modSp new del">
        <pc:chgData name="Untgod Preetham, Samrudh" userId="S::samrudh.untgodpr@ufl.edu::52756e16-304e-4673-904e-941de3ab3c48" providerId="AD" clId="Web-{F11AD268-2B6E-4652-AA8F-DFFDBC4496FF}" dt="2021-04-13T02:52:13.721" v="268"/>
        <pc:sldMkLst>
          <pc:docMk/>
          <pc:sldMk cId="3603516790" sldId="259"/>
        </pc:sldMkLst>
        <pc:spChg chg="del">
          <ac:chgData name="Untgod Preetham, Samrudh" userId="S::samrudh.untgodpr@ufl.edu::52756e16-304e-4673-904e-941de3ab3c48" providerId="AD" clId="Web-{F11AD268-2B6E-4652-AA8F-DFFDBC4496FF}" dt="2021-04-13T02:51:53.267" v="263"/>
          <ac:spMkLst>
            <pc:docMk/>
            <pc:sldMk cId="3603516790" sldId="259"/>
            <ac:spMk id="2" creationId="{FF6245AA-1E98-44BA-B508-0687923FDC97}"/>
          </ac:spMkLst>
        </pc:spChg>
        <pc:spChg chg="mod">
          <ac:chgData name="Untgod Preetham, Samrudh" userId="S::samrudh.untgodpr@ufl.edu::52756e16-304e-4673-904e-941de3ab3c48" providerId="AD" clId="Web-{F11AD268-2B6E-4652-AA8F-DFFDBC4496FF}" dt="2021-04-13T02:52:09.205" v="267" actId="14100"/>
          <ac:spMkLst>
            <pc:docMk/>
            <pc:sldMk cId="3603516790" sldId="259"/>
            <ac:spMk id="3" creationId="{257B8C14-288B-45B9-9167-3DABC8548470}"/>
          </ac:spMkLst>
        </pc:spChg>
      </pc:sldChg>
    </pc:docChg>
  </pc:docChgLst>
  <pc:docChgLst>
    <pc:chgData name="Kondugari, Chenchu Sakthi Charan" userId="S::kondugari.c@ufl.edu::57c6aa79-acad-414f-86a4-01cee183a696" providerId="AD" clId="Web-{EBDD91CB-EFEE-4A37-90AA-F84935756757}"/>
    <pc:docChg chg="addSld modSld">
      <pc:chgData name="Kondugari, Chenchu Sakthi Charan" userId="S::kondugari.c@ufl.edu::57c6aa79-acad-414f-86a4-01cee183a696" providerId="AD" clId="Web-{EBDD91CB-EFEE-4A37-90AA-F84935756757}" dt="2021-04-13T20:01:01.903" v="140" actId="20577"/>
      <pc:docMkLst>
        <pc:docMk/>
      </pc:docMkLst>
      <pc:sldChg chg="addSp delSp modSp new">
        <pc:chgData name="Kondugari, Chenchu Sakthi Charan" userId="S::kondugari.c@ufl.edu::57c6aa79-acad-414f-86a4-01cee183a696" providerId="AD" clId="Web-{EBDD91CB-EFEE-4A37-90AA-F84935756757}" dt="2021-04-13T19:57:53.071" v="76"/>
        <pc:sldMkLst>
          <pc:docMk/>
          <pc:sldMk cId="3702112670" sldId="268"/>
        </pc:sldMkLst>
        <pc:spChg chg="add mod">
          <ac:chgData name="Kondugari, Chenchu Sakthi Charan" userId="S::kondugari.c@ufl.edu::57c6aa79-acad-414f-86a4-01cee183a696" providerId="AD" clId="Web-{EBDD91CB-EFEE-4A37-90AA-F84935756757}" dt="2021-04-13T19:57:41.586" v="72" actId="14100"/>
          <ac:spMkLst>
            <pc:docMk/>
            <pc:sldMk cId="3702112670" sldId="268"/>
            <ac:spMk id="6" creationId="{169027F8-4AC7-4481-92FD-39F1B431AE23}"/>
          </ac:spMkLst>
        </pc:spChg>
        <pc:graphicFrameChg chg="add mod modGraphic">
          <ac:chgData name="Kondugari, Chenchu Sakthi Charan" userId="S::kondugari.c@ufl.edu::57c6aa79-acad-414f-86a4-01cee183a696" providerId="AD" clId="Web-{EBDD91CB-EFEE-4A37-90AA-F84935756757}" dt="2021-04-13T19:57:53.071" v="76"/>
          <ac:graphicFrameMkLst>
            <pc:docMk/>
            <pc:sldMk cId="3702112670" sldId="268"/>
            <ac:graphicFrameMk id="5" creationId="{A0F89F69-78B1-4A8F-9364-D5EDF388FD83}"/>
          </ac:graphicFrameMkLst>
        </pc:graphicFrameChg>
        <pc:picChg chg="add del mod">
          <ac:chgData name="Kondugari, Chenchu Sakthi Charan" userId="S::kondugari.c@ufl.edu::57c6aa79-acad-414f-86a4-01cee183a696" providerId="AD" clId="Web-{EBDD91CB-EFEE-4A37-90AA-F84935756757}" dt="2021-04-13T19:53:44.550" v="16"/>
          <ac:picMkLst>
            <pc:docMk/>
            <pc:sldMk cId="3702112670" sldId="268"/>
            <ac:picMk id="2" creationId="{4183C0BD-5F16-41A6-9349-107B306241E7}"/>
          </ac:picMkLst>
        </pc:picChg>
        <pc:picChg chg="add del mod">
          <ac:chgData name="Kondugari, Chenchu Sakthi Charan" userId="S::kondugari.c@ufl.edu::57c6aa79-acad-414f-86a4-01cee183a696" providerId="AD" clId="Web-{EBDD91CB-EFEE-4A37-90AA-F84935756757}" dt="2021-04-13T19:55:46.568" v="30"/>
          <ac:picMkLst>
            <pc:docMk/>
            <pc:sldMk cId="3702112670" sldId="268"/>
            <ac:picMk id="3" creationId="{D2D5198F-77B6-48AC-9E2F-56046DEA5A23}"/>
          </ac:picMkLst>
        </pc:picChg>
      </pc:sldChg>
      <pc:sldChg chg="addSp delSp modSp new">
        <pc:chgData name="Kondugari, Chenchu Sakthi Charan" userId="S::kondugari.c@ufl.edu::57c6aa79-acad-414f-86a4-01cee183a696" providerId="AD" clId="Web-{EBDD91CB-EFEE-4A37-90AA-F84935756757}" dt="2021-04-13T20:01:01.903" v="140" actId="20577"/>
        <pc:sldMkLst>
          <pc:docMk/>
          <pc:sldMk cId="446043455" sldId="269"/>
        </pc:sldMkLst>
        <pc:spChg chg="add mod">
          <ac:chgData name="Kondugari, Chenchu Sakthi Charan" userId="S::kondugari.c@ufl.edu::57c6aa79-acad-414f-86a4-01cee183a696" providerId="AD" clId="Web-{EBDD91CB-EFEE-4A37-90AA-F84935756757}" dt="2021-04-13T19:59:44.104" v="126" actId="1076"/>
          <ac:spMkLst>
            <pc:docMk/>
            <pc:sldMk cId="446043455" sldId="269"/>
            <ac:spMk id="6" creationId="{42B500A3-426F-4F20-A389-C8F2090E15F2}"/>
          </ac:spMkLst>
        </pc:spChg>
        <pc:spChg chg="add mod">
          <ac:chgData name="Kondugari, Chenchu Sakthi Charan" userId="S::kondugari.c@ufl.edu::57c6aa79-acad-414f-86a4-01cee183a696" providerId="AD" clId="Web-{EBDD91CB-EFEE-4A37-90AA-F84935756757}" dt="2021-04-13T20:01:01.903" v="140" actId="20577"/>
          <ac:spMkLst>
            <pc:docMk/>
            <pc:sldMk cId="446043455" sldId="269"/>
            <ac:spMk id="7" creationId="{444E9B45-9EB0-4D10-BDEF-441CBE94FFE3}"/>
          </ac:spMkLst>
        </pc:spChg>
        <pc:graphicFrameChg chg="add mod modGraphic">
          <ac:chgData name="Kondugari, Chenchu Sakthi Charan" userId="S::kondugari.c@ufl.edu::57c6aa79-acad-414f-86a4-01cee183a696" providerId="AD" clId="Web-{EBDD91CB-EFEE-4A37-90AA-F84935756757}" dt="2021-04-13T19:59:51.104" v="128" actId="1076"/>
          <ac:graphicFrameMkLst>
            <pc:docMk/>
            <pc:sldMk cId="446043455" sldId="269"/>
            <ac:graphicFrameMk id="5" creationId="{C07B83A1-0BA9-40C9-B98C-7ECFB8EEB6FE}"/>
          </ac:graphicFrameMkLst>
        </pc:graphicFrameChg>
        <pc:picChg chg="add del mod">
          <ac:chgData name="Kondugari, Chenchu Sakthi Charan" userId="S::kondugari.c@ufl.edu::57c6aa79-acad-414f-86a4-01cee183a696" providerId="AD" clId="Web-{EBDD91CB-EFEE-4A37-90AA-F84935756757}" dt="2021-04-13T19:54:08.300" v="22"/>
          <ac:picMkLst>
            <pc:docMk/>
            <pc:sldMk cId="446043455" sldId="269"/>
            <ac:picMk id="2" creationId="{5D9E8D93-D85C-4589-BEB5-B75F17578838}"/>
          </ac:picMkLst>
        </pc:picChg>
        <pc:picChg chg="add del mod">
          <ac:chgData name="Kondugari, Chenchu Sakthi Charan" userId="S::kondugari.c@ufl.edu::57c6aa79-acad-414f-86a4-01cee183a696" providerId="AD" clId="Web-{EBDD91CB-EFEE-4A37-90AA-F84935756757}" dt="2021-04-13T19:58:01.836" v="77"/>
          <ac:picMkLst>
            <pc:docMk/>
            <pc:sldMk cId="446043455" sldId="269"/>
            <ac:picMk id="3" creationId="{ACA24533-FE41-451C-B8DC-3C784EF4A696}"/>
          </ac:picMkLst>
        </pc:picChg>
      </pc:sldChg>
    </pc:docChg>
  </pc:docChgLst>
  <pc:docChgLst>
    <pc:chgData name="Yang, Chenyu" userId="S::yang.chenyu@ufl.edu::40d49957-6c16-4e37-9a2d-5a67ce60a670" providerId="AD" clId="Web-{B3DAF7A6-AFE6-4F52-BFE9-0E59F465F4E3}"/>
    <pc:docChg chg="delSld modSld">
      <pc:chgData name="Yang, Chenyu" userId="S::yang.chenyu@ufl.edu::40d49957-6c16-4e37-9a2d-5a67ce60a670" providerId="AD" clId="Web-{B3DAF7A6-AFE6-4F52-BFE9-0E59F465F4E3}" dt="2021-04-14T01:24:38.839" v="10" actId="20577"/>
      <pc:docMkLst>
        <pc:docMk/>
      </pc:docMkLst>
      <pc:sldChg chg="modSp">
        <pc:chgData name="Yang, Chenyu" userId="S::yang.chenyu@ufl.edu::40d49957-6c16-4e37-9a2d-5a67ce60a670" providerId="AD" clId="Web-{B3DAF7A6-AFE6-4F52-BFE9-0E59F465F4E3}" dt="2021-04-14T01:24:38.839" v="10" actId="20577"/>
        <pc:sldMkLst>
          <pc:docMk/>
          <pc:sldMk cId="1153438204" sldId="260"/>
        </pc:sldMkLst>
        <pc:spChg chg="mod">
          <ac:chgData name="Yang, Chenyu" userId="S::yang.chenyu@ufl.edu::40d49957-6c16-4e37-9a2d-5a67ce60a670" providerId="AD" clId="Web-{B3DAF7A6-AFE6-4F52-BFE9-0E59F465F4E3}" dt="2021-04-14T01:24:38.839" v="10" actId="20577"/>
          <ac:spMkLst>
            <pc:docMk/>
            <pc:sldMk cId="1153438204" sldId="260"/>
            <ac:spMk id="3" creationId="{A319C4CC-229F-EA41-A18D-04A4513F9FF2}"/>
          </ac:spMkLst>
        </pc:spChg>
      </pc:sldChg>
      <pc:sldChg chg="del">
        <pc:chgData name="Yang, Chenyu" userId="S::yang.chenyu@ufl.edu::40d49957-6c16-4e37-9a2d-5a67ce60a670" providerId="AD" clId="Web-{B3DAF7A6-AFE6-4F52-BFE9-0E59F465F4E3}" dt="2021-04-14T01:24:30.433" v="1"/>
        <pc:sldMkLst>
          <pc:docMk/>
          <pc:sldMk cId="2827442486" sldId="265"/>
        </pc:sldMkLst>
      </pc:sldChg>
      <pc:sldChg chg="del">
        <pc:chgData name="Yang, Chenyu" userId="S::yang.chenyu@ufl.edu::40d49957-6c16-4e37-9a2d-5a67ce60a670" providerId="AD" clId="Web-{B3DAF7A6-AFE6-4F52-BFE9-0E59F465F4E3}" dt="2021-04-14T01:24:26.261" v="0"/>
        <pc:sldMkLst>
          <pc:docMk/>
          <pc:sldMk cId="3440869824" sldId="266"/>
        </pc:sldMkLst>
      </pc:sldChg>
    </pc:docChg>
  </pc:docChgLst>
  <pc:docChgLst>
    <pc:chgData name="Yang, Chenyu" userId="40d49957-6c16-4e37-9a2d-5a67ce60a670" providerId="ADAL" clId="{046F1BE7-2BC5-2F4A-B133-9BB814008BE8}"/>
    <pc:docChg chg="undo custSel addSld delSld modSld">
      <pc:chgData name="Yang, Chenyu" userId="40d49957-6c16-4e37-9a2d-5a67ce60a670" providerId="ADAL" clId="{046F1BE7-2BC5-2F4A-B133-9BB814008BE8}" dt="2021-04-13T17:07:35.632" v="1243" actId="2165"/>
      <pc:docMkLst>
        <pc:docMk/>
      </pc:docMkLst>
      <pc:sldChg chg="addSp delSp modSp mod modMedia">
        <pc:chgData name="Yang, Chenyu" userId="40d49957-6c16-4e37-9a2d-5a67ce60a670" providerId="ADAL" clId="{046F1BE7-2BC5-2F4A-B133-9BB814008BE8}" dt="2021-04-13T14:53:02.545" v="335" actId="20577"/>
        <pc:sldMkLst>
          <pc:docMk/>
          <pc:sldMk cId="2668501585" sldId="256"/>
        </pc:sldMkLst>
        <pc:spChg chg="mod">
          <ac:chgData name="Yang, Chenyu" userId="40d49957-6c16-4e37-9a2d-5a67ce60a670" providerId="ADAL" clId="{046F1BE7-2BC5-2F4A-B133-9BB814008BE8}" dt="2021-04-13T14:53:02.545" v="335" actId="20577"/>
          <ac:spMkLst>
            <pc:docMk/>
            <pc:sldMk cId="2668501585" sldId="256"/>
            <ac:spMk id="2" creationId="{306B1BEF-E7DB-A14D-AA3B-85D174CBBED8}"/>
          </ac:spMkLst>
        </pc:spChg>
        <pc:spChg chg="mod">
          <ac:chgData name="Yang, Chenyu" userId="40d49957-6c16-4e37-9a2d-5a67ce60a670" providerId="ADAL" clId="{046F1BE7-2BC5-2F4A-B133-9BB814008BE8}" dt="2021-04-13T13:48:11.605" v="149" actId="1076"/>
          <ac:spMkLst>
            <pc:docMk/>
            <pc:sldMk cId="2668501585" sldId="256"/>
            <ac:spMk id="3" creationId="{3BA82F76-5E09-FC4B-89D3-094B754B87F1}"/>
          </ac:spMkLst>
        </pc:spChg>
        <pc:spChg chg="del">
          <ac:chgData name="Yang, Chenyu" userId="40d49957-6c16-4e37-9a2d-5a67ce60a670" providerId="ADAL" clId="{046F1BE7-2BC5-2F4A-B133-9BB814008BE8}" dt="2021-04-13T13:46:24.960" v="139" actId="26606"/>
          <ac:spMkLst>
            <pc:docMk/>
            <pc:sldMk cId="2668501585" sldId="256"/>
            <ac:spMk id="8" creationId="{C27D7A02-907B-496F-BA7E-AA3780733CA7}"/>
          </ac:spMkLst>
        </pc:spChg>
        <pc:spChg chg="del">
          <ac:chgData name="Yang, Chenyu" userId="40d49957-6c16-4e37-9a2d-5a67ce60a670" providerId="ADAL" clId="{046F1BE7-2BC5-2F4A-B133-9BB814008BE8}" dt="2021-04-13T13:46:24.960" v="139" actId="26606"/>
          <ac:spMkLst>
            <pc:docMk/>
            <pc:sldMk cId="2668501585" sldId="256"/>
            <ac:spMk id="10" creationId="{0FBA5268-0AE7-4CAD-9537-D0EB09E76406}"/>
          </ac:spMkLst>
        </pc:spChg>
        <pc:spChg chg="del">
          <ac:chgData name="Yang, Chenyu" userId="40d49957-6c16-4e37-9a2d-5a67ce60a670" providerId="ADAL" clId="{046F1BE7-2BC5-2F4A-B133-9BB814008BE8}" dt="2021-04-13T13:46:24.960" v="139" actId="26606"/>
          <ac:spMkLst>
            <pc:docMk/>
            <pc:sldMk cId="2668501585" sldId="256"/>
            <ac:spMk id="12" creationId="{088D065B-39DA-4077-B9CF-E489CE4C0169}"/>
          </ac:spMkLst>
        </pc:spChg>
        <pc:spChg chg="add">
          <ac:chgData name="Yang, Chenyu" userId="40d49957-6c16-4e37-9a2d-5a67ce60a670" providerId="ADAL" clId="{046F1BE7-2BC5-2F4A-B133-9BB814008BE8}" dt="2021-04-13T13:46:24.960" v="139" actId="26606"/>
          <ac:spMkLst>
            <pc:docMk/>
            <pc:sldMk cId="2668501585" sldId="256"/>
            <ac:spMk id="18" creationId="{C1DD1A8A-57D5-4A81-AD04-532B043C5611}"/>
          </ac:spMkLst>
        </pc:spChg>
        <pc:spChg chg="add">
          <ac:chgData name="Yang, Chenyu" userId="40d49957-6c16-4e37-9a2d-5a67ce60a670" providerId="ADAL" clId="{046F1BE7-2BC5-2F4A-B133-9BB814008BE8}" dt="2021-04-13T13:46:24.960" v="139" actId="26606"/>
          <ac:spMkLst>
            <pc:docMk/>
            <pc:sldMk cId="2668501585" sldId="256"/>
            <ac:spMk id="20" creationId="{007891EC-4501-44ED-A8C8-B11B6DB767AB}"/>
          </ac:spMkLst>
        </pc:spChg>
        <pc:picChg chg="add mod">
          <ac:chgData name="Yang, Chenyu" userId="40d49957-6c16-4e37-9a2d-5a67ce60a670" providerId="ADAL" clId="{046F1BE7-2BC5-2F4A-B133-9BB814008BE8}" dt="2021-04-13T13:46:28.059" v="141"/>
          <ac:picMkLst>
            <pc:docMk/>
            <pc:sldMk cId="2668501585" sldId="256"/>
            <ac:picMk id="14" creationId="{54C46F3D-DCC9-4CDF-A687-F3F2C92A5F24}"/>
          </ac:picMkLst>
        </pc:picChg>
      </pc:sldChg>
      <pc:sldChg chg="modSp new mod">
        <pc:chgData name="Yang, Chenyu" userId="40d49957-6c16-4e37-9a2d-5a67ce60a670" providerId="ADAL" clId="{046F1BE7-2BC5-2F4A-B133-9BB814008BE8}" dt="2021-04-13T13:56:27.665" v="312" actId="20577"/>
        <pc:sldMkLst>
          <pc:docMk/>
          <pc:sldMk cId="1153438204" sldId="260"/>
        </pc:sldMkLst>
        <pc:spChg chg="mod">
          <ac:chgData name="Yang, Chenyu" userId="40d49957-6c16-4e37-9a2d-5a67ce60a670" providerId="ADAL" clId="{046F1BE7-2BC5-2F4A-B133-9BB814008BE8}" dt="2021-04-13T13:53:45.266" v="234" actId="20577"/>
          <ac:spMkLst>
            <pc:docMk/>
            <pc:sldMk cId="1153438204" sldId="260"/>
            <ac:spMk id="2" creationId="{A9B3324B-F9C6-0B49-9AC6-356915CD0E85}"/>
          </ac:spMkLst>
        </pc:spChg>
        <pc:spChg chg="mod">
          <ac:chgData name="Yang, Chenyu" userId="40d49957-6c16-4e37-9a2d-5a67ce60a670" providerId="ADAL" clId="{046F1BE7-2BC5-2F4A-B133-9BB814008BE8}" dt="2021-04-13T13:56:27.665" v="312" actId="20577"/>
          <ac:spMkLst>
            <pc:docMk/>
            <pc:sldMk cId="1153438204" sldId="260"/>
            <ac:spMk id="3" creationId="{A319C4CC-229F-EA41-A18D-04A4513F9FF2}"/>
          </ac:spMkLst>
        </pc:spChg>
      </pc:sldChg>
      <pc:sldChg chg="addSp delSp modSp new mod setBg">
        <pc:chgData name="Yang, Chenyu" userId="40d49957-6c16-4e37-9a2d-5a67ce60a670" providerId="ADAL" clId="{046F1BE7-2BC5-2F4A-B133-9BB814008BE8}" dt="2021-04-13T13:50:52.187" v="203" actId="26606"/>
        <pc:sldMkLst>
          <pc:docMk/>
          <pc:sldMk cId="567689861" sldId="261"/>
        </pc:sldMkLst>
        <pc:spChg chg="mod">
          <ac:chgData name="Yang, Chenyu" userId="40d49957-6c16-4e37-9a2d-5a67ce60a670" providerId="ADAL" clId="{046F1BE7-2BC5-2F4A-B133-9BB814008BE8}" dt="2021-04-13T13:50:52.187" v="203" actId="26606"/>
          <ac:spMkLst>
            <pc:docMk/>
            <pc:sldMk cId="567689861" sldId="261"/>
            <ac:spMk id="2" creationId="{0E8057B2-052D-E74E-8567-F9AE089D2FFC}"/>
          </ac:spMkLst>
        </pc:spChg>
        <pc:spChg chg="del mod">
          <ac:chgData name="Yang, Chenyu" userId="40d49957-6c16-4e37-9a2d-5a67ce60a670" providerId="ADAL" clId="{046F1BE7-2BC5-2F4A-B133-9BB814008BE8}" dt="2021-04-13T13:49:33.686" v="174" actId="26606"/>
          <ac:spMkLst>
            <pc:docMk/>
            <pc:sldMk cId="567689861" sldId="261"/>
            <ac:spMk id="3" creationId="{6CF82D80-7A35-0645-96F6-99EB281F1D4A}"/>
          </ac:spMkLst>
        </pc:spChg>
        <pc:spChg chg="add del">
          <ac:chgData name="Yang, Chenyu" userId="40d49957-6c16-4e37-9a2d-5a67ce60a670" providerId="ADAL" clId="{046F1BE7-2BC5-2F4A-B133-9BB814008BE8}" dt="2021-04-13T13:50:52.187" v="203" actId="26606"/>
          <ac:spMkLst>
            <pc:docMk/>
            <pc:sldMk cId="567689861" sldId="261"/>
            <ac:spMk id="9" creationId="{6C4028FD-8BAA-4A19-BFDE-594D991B7552}"/>
          </ac:spMkLst>
        </pc:spChg>
        <pc:spChg chg="add del">
          <ac:chgData name="Yang, Chenyu" userId="40d49957-6c16-4e37-9a2d-5a67ce60a670" providerId="ADAL" clId="{046F1BE7-2BC5-2F4A-B133-9BB814008BE8}" dt="2021-04-13T13:50:37.522" v="196" actId="26606"/>
          <ac:spMkLst>
            <pc:docMk/>
            <pc:sldMk cId="567689861" sldId="261"/>
            <ac:spMk id="14" creationId="{BACC6370-2D7E-4714-9D71-7542949D7D5D}"/>
          </ac:spMkLst>
        </pc:spChg>
        <pc:spChg chg="add del">
          <ac:chgData name="Yang, Chenyu" userId="40d49957-6c16-4e37-9a2d-5a67ce60a670" providerId="ADAL" clId="{046F1BE7-2BC5-2F4A-B133-9BB814008BE8}" dt="2021-04-13T13:50:37.522" v="196" actId="26606"/>
          <ac:spMkLst>
            <pc:docMk/>
            <pc:sldMk cId="567689861" sldId="261"/>
            <ac:spMk id="16" creationId="{F68B3F68-107C-434F-AA38-110D5EA91B85}"/>
          </ac:spMkLst>
        </pc:spChg>
        <pc:spChg chg="add del">
          <ac:chgData name="Yang, Chenyu" userId="40d49957-6c16-4e37-9a2d-5a67ce60a670" providerId="ADAL" clId="{046F1BE7-2BC5-2F4A-B133-9BB814008BE8}" dt="2021-04-13T13:50:52.047" v="202" actId="26606"/>
          <ac:spMkLst>
            <pc:docMk/>
            <pc:sldMk cId="567689861" sldId="261"/>
            <ac:spMk id="17" creationId="{BACC6370-2D7E-4714-9D71-7542949D7D5D}"/>
          </ac:spMkLst>
        </pc:spChg>
        <pc:spChg chg="add del">
          <ac:chgData name="Yang, Chenyu" userId="40d49957-6c16-4e37-9a2d-5a67ce60a670" providerId="ADAL" clId="{046F1BE7-2BC5-2F4A-B133-9BB814008BE8}" dt="2021-04-13T13:50:37.522" v="196" actId="26606"/>
          <ac:spMkLst>
            <pc:docMk/>
            <pc:sldMk cId="567689861" sldId="261"/>
            <ac:spMk id="18" creationId="{AAD0DBB9-1A4B-4391-81D4-CB19F9AB918A}"/>
          </ac:spMkLst>
        </pc:spChg>
        <pc:spChg chg="add del">
          <ac:chgData name="Yang, Chenyu" userId="40d49957-6c16-4e37-9a2d-5a67ce60a670" providerId="ADAL" clId="{046F1BE7-2BC5-2F4A-B133-9BB814008BE8}" dt="2021-04-13T13:50:52.047" v="202" actId="26606"/>
          <ac:spMkLst>
            <pc:docMk/>
            <pc:sldMk cId="567689861" sldId="261"/>
            <ac:spMk id="19" creationId="{F68B3F68-107C-434F-AA38-110D5EA91B85}"/>
          </ac:spMkLst>
        </pc:spChg>
        <pc:spChg chg="add del">
          <ac:chgData name="Yang, Chenyu" userId="40d49957-6c16-4e37-9a2d-5a67ce60a670" providerId="ADAL" clId="{046F1BE7-2BC5-2F4A-B133-9BB814008BE8}" dt="2021-04-13T13:50:37.522" v="196" actId="26606"/>
          <ac:spMkLst>
            <pc:docMk/>
            <pc:sldMk cId="567689861" sldId="261"/>
            <ac:spMk id="20" creationId="{063BBA22-50EA-4C4D-BE05-F1CE4E63AA56}"/>
          </ac:spMkLst>
        </pc:spChg>
        <pc:spChg chg="add del">
          <ac:chgData name="Yang, Chenyu" userId="40d49957-6c16-4e37-9a2d-5a67ce60a670" providerId="ADAL" clId="{046F1BE7-2BC5-2F4A-B133-9BB814008BE8}" dt="2021-04-13T13:50:52.047" v="202" actId="26606"/>
          <ac:spMkLst>
            <pc:docMk/>
            <pc:sldMk cId="567689861" sldId="261"/>
            <ac:spMk id="21" creationId="{AAD0DBB9-1A4B-4391-81D4-CB19F9AB918A}"/>
          </ac:spMkLst>
        </pc:spChg>
        <pc:spChg chg="add del">
          <ac:chgData name="Yang, Chenyu" userId="40d49957-6c16-4e37-9a2d-5a67ce60a670" providerId="ADAL" clId="{046F1BE7-2BC5-2F4A-B133-9BB814008BE8}" dt="2021-04-13T13:50:39.846" v="198" actId="26606"/>
          <ac:spMkLst>
            <pc:docMk/>
            <pc:sldMk cId="567689861" sldId="261"/>
            <ac:spMk id="22" creationId="{955A2079-FA98-4876-80F0-72364A7D2EA4}"/>
          </ac:spMkLst>
        </pc:spChg>
        <pc:spChg chg="add del">
          <ac:chgData name="Yang, Chenyu" userId="40d49957-6c16-4e37-9a2d-5a67ce60a670" providerId="ADAL" clId="{046F1BE7-2BC5-2F4A-B133-9BB814008BE8}" dt="2021-04-13T13:50:52.047" v="202" actId="26606"/>
          <ac:spMkLst>
            <pc:docMk/>
            <pc:sldMk cId="567689861" sldId="261"/>
            <ac:spMk id="23" creationId="{063BBA22-50EA-4C4D-BE05-F1CE4E63AA56}"/>
          </ac:spMkLst>
        </pc:spChg>
        <pc:spChg chg="add">
          <ac:chgData name="Yang, Chenyu" userId="40d49957-6c16-4e37-9a2d-5a67ce60a670" providerId="ADAL" clId="{046F1BE7-2BC5-2F4A-B133-9BB814008BE8}" dt="2021-04-13T13:50:52.187" v="203" actId="26606"/>
          <ac:spMkLst>
            <pc:docMk/>
            <pc:sldMk cId="567689861" sldId="261"/>
            <ac:spMk id="25" creationId="{08953E74-D241-4DDF-8508-F0365EA13A92}"/>
          </ac:spMkLst>
        </pc:spChg>
        <pc:spChg chg="add">
          <ac:chgData name="Yang, Chenyu" userId="40d49957-6c16-4e37-9a2d-5a67ce60a670" providerId="ADAL" clId="{046F1BE7-2BC5-2F4A-B133-9BB814008BE8}" dt="2021-04-13T13:50:52.187" v="203" actId="26606"/>
          <ac:spMkLst>
            <pc:docMk/>
            <pc:sldMk cId="567689861" sldId="261"/>
            <ac:spMk id="26" creationId="{5C3C901A-B2F4-4A3C-BCDD-7C8D587ECA2E}"/>
          </ac:spMkLst>
        </pc:spChg>
        <pc:graphicFrameChg chg="add mod modGraphic">
          <ac:chgData name="Yang, Chenyu" userId="40d49957-6c16-4e37-9a2d-5a67ce60a670" providerId="ADAL" clId="{046F1BE7-2BC5-2F4A-B133-9BB814008BE8}" dt="2021-04-13T13:50:52.187" v="203" actId="26606"/>
          <ac:graphicFrameMkLst>
            <pc:docMk/>
            <pc:sldMk cId="567689861" sldId="261"/>
            <ac:graphicFrameMk id="5" creationId="{98AF9A32-2230-457F-A987-2AC49F465037}"/>
          </ac:graphicFrameMkLst>
        </pc:graphicFrameChg>
        <pc:picChg chg="add del">
          <ac:chgData name="Yang, Chenyu" userId="40d49957-6c16-4e37-9a2d-5a67ce60a670" providerId="ADAL" clId="{046F1BE7-2BC5-2F4A-B133-9BB814008BE8}" dt="2021-04-13T13:50:40.769" v="200" actId="26606"/>
          <ac:picMkLst>
            <pc:docMk/>
            <pc:sldMk cId="567689861" sldId="261"/>
            <ac:picMk id="11" creationId="{587C403B-7AC2-4C74-BEDB-276D1D31E5CA}"/>
          </ac:picMkLst>
        </pc:picChg>
        <pc:cxnChg chg="add del">
          <ac:chgData name="Yang, Chenyu" userId="40d49957-6c16-4e37-9a2d-5a67ce60a670" providerId="ADAL" clId="{046F1BE7-2BC5-2F4A-B133-9BB814008BE8}" dt="2021-04-13T13:50:40.769" v="200" actId="26606"/>
          <ac:cxnSpMkLst>
            <pc:docMk/>
            <pc:sldMk cId="567689861" sldId="261"/>
            <ac:cxnSpMk id="15" creationId="{A7F400EE-A8A5-48AF-B4D6-291B52C6F0B0}"/>
          </ac:cxnSpMkLst>
        </pc:cxnChg>
      </pc:sldChg>
      <pc:sldChg chg="addSp delSp modSp new del mod">
        <pc:chgData name="Yang, Chenyu" userId="40d49957-6c16-4e37-9a2d-5a67ce60a670" providerId="ADAL" clId="{046F1BE7-2BC5-2F4A-B133-9BB814008BE8}" dt="2021-04-13T17:00:12.710" v="1155" actId="2696"/>
        <pc:sldMkLst>
          <pc:docMk/>
          <pc:sldMk cId="1214683645" sldId="262"/>
        </pc:sldMkLst>
        <pc:spChg chg="mod">
          <ac:chgData name="Yang, Chenyu" userId="40d49957-6c16-4e37-9a2d-5a67ce60a670" providerId="ADAL" clId="{046F1BE7-2BC5-2F4A-B133-9BB814008BE8}" dt="2021-04-13T13:54:54.768" v="237" actId="27636"/>
          <ac:spMkLst>
            <pc:docMk/>
            <pc:sldMk cId="1214683645" sldId="262"/>
            <ac:spMk id="3" creationId="{6E150F18-2600-2845-8420-0F69C86761F4}"/>
          </ac:spMkLst>
        </pc:spChg>
        <pc:spChg chg="add del mod">
          <ac:chgData name="Yang, Chenyu" userId="40d49957-6c16-4e37-9a2d-5a67ce60a670" providerId="ADAL" clId="{046F1BE7-2BC5-2F4A-B133-9BB814008BE8}" dt="2021-04-13T16:44:02.518" v="834" actId="478"/>
          <ac:spMkLst>
            <pc:docMk/>
            <pc:sldMk cId="1214683645" sldId="262"/>
            <ac:spMk id="5" creationId="{F283EE6B-CF41-CB47-A09E-73E34587CB45}"/>
          </ac:spMkLst>
        </pc:spChg>
        <pc:graphicFrameChg chg="add del mod modGraphic">
          <ac:chgData name="Yang, Chenyu" userId="40d49957-6c16-4e37-9a2d-5a67ce60a670" providerId="ADAL" clId="{046F1BE7-2BC5-2F4A-B133-9BB814008BE8}" dt="2021-04-13T16:07:08.248" v="702" actId="21"/>
          <ac:graphicFrameMkLst>
            <pc:docMk/>
            <pc:sldMk cId="1214683645" sldId="262"/>
            <ac:graphicFrameMk id="4" creationId="{B682175F-768D-A047-96D9-62FDD8C3A475}"/>
          </ac:graphicFrameMkLst>
        </pc:graphicFrameChg>
      </pc:sldChg>
      <pc:sldChg chg="add del">
        <pc:chgData name="Yang, Chenyu" userId="40d49957-6c16-4e37-9a2d-5a67ce60a670" providerId="ADAL" clId="{046F1BE7-2BC5-2F4A-B133-9BB814008BE8}" dt="2021-04-13T13:49:00.630" v="153"/>
        <pc:sldMkLst>
          <pc:docMk/>
          <pc:sldMk cId="1686609437" sldId="262"/>
        </pc:sldMkLst>
      </pc:sldChg>
      <pc:sldChg chg="addSp delSp modSp new del mod setBg">
        <pc:chgData name="Yang, Chenyu" userId="40d49957-6c16-4e37-9a2d-5a67ce60a670" providerId="ADAL" clId="{046F1BE7-2BC5-2F4A-B133-9BB814008BE8}" dt="2021-04-13T15:24:37.332" v="446" actId="2696"/>
        <pc:sldMkLst>
          <pc:docMk/>
          <pc:sldMk cId="797106825" sldId="263"/>
        </pc:sldMkLst>
        <pc:spChg chg="add">
          <ac:chgData name="Yang, Chenyu" userId="40d49957-6c16-4e37-9a2d-5a67ce60a670" providerId="ADAL" clId="{046F1BE7-2BC5-2F4A-B133-9BB814008BE8}" dt="2021-04-13T15:12:19.176" v="344"/>
          <ac:spMkLst>
            <pc:docMk/>
            <pc:sldMk cId="797106825" sldId="263"/>
            <ac:spMk id="2" creationId="{02FB7B0A-5664-AD43-A62A-134779C7E78E}"/>
          </ac:spMkLst>
        </pc:spChg>
        <pc:spChg chg="add mod">
          <ac:chgData name="Yang, Chenyu" userId="40d49957-6c16-4e37-9a2d-5a67ce60a670" providerId="ADAL" clId="{046F1BE7-2BC5-2F4A-B133-9BB814008BE8}" dt="2021-04-13T15:14:45.065" v="345"/>
          <ac:spMkLst>
            <pc:docMk/>
            <pc:sldMk cId="797106825" sldId="263"/>
            <ac:spMk id="3" creationId="{02D3A8B3-A120-6346-92D1-21FFC7650046}"/>
          </ac:spMkLst>
        </pc:spChg>
        <pc:spChg chg="add mod ord">
          <ac:chgData name="Yang, Chenyu" userId="40d49957-6c16-4e37-9a2d-5a67ce60a670" providerId="ADAL" clId="{046F1BE7-2BC5-2F4A-B133-9BB814008BE8}" dt="2021-04-13T15:21:51.119" v="412" actId="1076"/>
          <ac:spMkLst>
            <pc:docMk/>
            <pc:sldMk cId="797106825" sldId="263"/>
            <ac:spMk id="6" creationId="{F1312455-B1B4-804C-9837-4D4B1346CABD}"/>
          </ac:spMkLst>
        </pc:spChg>
        <pc:spChg chg="add mod">
          <ac:chgData name="Yang, Chenyu" userId="40d49957-6c16-4e37-9a2d-5a67ce60a670" providerId="ADAL" clId="{046F1BE7-2BC5-2F4A-B133-9BB814008BE8}" dt="2021-04-13T15:20:45.842" v="396" actId="26606"/>
          <ac:spMkLst>
            <pc:docMk/>
            <pc:sldMk cId="797106825" sldId="263"/>
            <ac:spMk id="9" creationId="{211DF802-CB65-F84B-A65F-4994A90EF36E}"/>
          </ac:spMkLst>
        </pc:spChg>
        <pc:spChg chg="add del">
          <ac:chgData name="Yang, Chenyu" userId="40d49957-6c16-4e37-9a2d-5a67ce60a670" providerId="ADAL" clId="{046F1BE7-2BC5-2F4A-B133-9BB814008BE8}" dt="2021-04-13T15:20:41.007" v="394" actId="26606"/>
          <ac:spMkLst>
            <pc:docMk/>
            <pc:sldMk cId="797106825" sldId="263"/>
            <ac:spMk id="71" creationId="{AAB8EDC3-1C0D-4505-A2C7-839A5161FB53}"/>
          </ac:spMkLst>
        </pc:spChg>
        <pc:spChg chg="add del">
          <ac:chgData name="Yang, Chenyu" userId="40d49957-6c16-4e37-9a2d-5a67ce60a670" providerId="ADAL" clId="{046F1BE7-2BC5-2F4A-B133-9BB814008BE8}" dt="2021-04-13T15:20:41.007" v="394" actId="26606"/>
          <ac:spMkLst>
            <pc:docMk/>
            <pc:sldMk cId="797106825" sldId="263"/>
            <ac:spMk id="73" creationId="{2069E294-3813-4588-9E9C-AEA08F9C4DA1}"/>
          </ac:spMkLst>
        </pc:spChg>
        <pc:spChg chg="add del">
          <ac:chgData name="Yang, Chenyu" userId="40d49957-6c16-4e37-9a2d-5a67ce60a670" providerId="ADAL" clId="{046F1BE7-2BC5-2F4A-B133-9BB814008BE8}" dt="2021-04-13T15:20:45.842" v="396" actId="26606"/>
          <ac:spMkLst>
            <pc:docMk/>
            <pc:sldMk cId="797106825" sldId="263"/>
            <ac:spMk id="1028" creationId="{99F1FFA9-D672-408C-9220-ADEEC6ABDD09}"/>
          </ac:spMkLst>
        </pc:spChg>
        <pc:picChg chg="add del mod">
          <ac:chgData name="Yang, Chenyu" userId="40d49957-6c16-4e37-9a2d-5a67ce60a670" providerId="ADAL" clId="{046F1BE7-2BC5-2F4A-B133-9BB814008BE8}" dt="2021-04-13T15:15:48.113" v="355" actId="21"/>
          <ac:picMkLst>
            <pc:docMk/>
            <pc:sldMk cId="797106825" sldId="263"/>
            <ac:picMk id="5" creationId="{CC8ABA04-2AB4-2347-AA54-CC6F0A6CF184}"/>
          </ac:picMkLst>
        </pc:picChg>
        <pc:picChg chg="add mod ord">
          <ac:chgData name="Yang, Chenyu" userId="40d49957-6c16-4e37-9a2d-5a67ce60a670" providerId="ADAL" clId="{046F1BE7-2BC5-2F4A-B133-9BB814008BE8}" dt="2021-04-13T15:20:45.842" v="396" actId="26606"/>
          <ac:picMkLst>
            <pc:docMk/>
            <pc:sldMk cId="797106825" sldId="263"/>
            <ac:picMk id="8" creationId="{89808864-8DA0-6644-9F30-E7C3E4B8C66E}"/>
          </ac:picMkLst>
        </pc:picChg>
        <pc:picChg chg="add mod">
          <ac:chgData name="Yang, Chenyu" userId="40d49957-6c16-4e37-9a2d-5a67ce60a670" providerId="ADAL" clId="{046F1BE7-2BC5-2F4A-B133-9BB814008BE8}" dt="2021-04-13T15:20:45.842" v="396" actId="26606"/>
          <ac:picMkLst>
            <pc:docMk/>
            <pc:sldMk cId="797106825" sldId="263"/>
            <ac:picMk id="1026" creationId="{6230D0C3-1071-2E4E-96AA-40ADBFB7AD46}"/>
          </ac:picMkLst>
        </pc:picChg>
      </pc:sldChg>
      <pc:sldChg chg="addSp delSp modSp new mod setBg modClrScheme setClrOvrMap chgLayout">
        <pc:chgData name="Yang, Chenyu" userId="40d49957-6c16-4e37-9a2d-5a67ce60a670" providerId="ADAL" clId="{046F1BE7-2BC5-2F4A-B133-9BB814008BE8}" dt="2021-04-13T15:33:59.979" v="495" actId="27636"/>
        <pc:sldMkLst>
          <pc:docMk/>
          <pc:sldMk cId="1470754698" sldId="264"/>
        </pc:sldMkLst>
        <pc:spChg chg="add del mod ord">
          <ac:chgData name="Yang, Chenyu" userId="40d49957-6c16-4e37-9a2d-5a67ce60a670" providerId="ADAL" clId="{046F1BE7-2BC5-2F4A-B133-9BB814008BE8}" dt="2021-04-13T15:25:01.968" v="448" actId="700"/>
          <ac:spMkLst>
            <pc:docMk/>
            <pc:sldMk cId="1470754698" sldId="264"/>
            <ac:spMk id="3" creationId="{C8F7AE1F-EE3C-B240-B5DE-188D547AB97B}"/>
          </ac:spMkLst>
        </pc:spChg>
        <pc:spChg chg="add del mod ord">
          <ac:chgData name="Yang, Chenyu" userId="40d49957-6c16-4e37-9a2d-5a67ce60a670" providerId="ADAL" clId="{046F1BE7-2BC5-2F4A-B133-9BB814008BE8}" dt="2021-04-13T15:25:01.968" v="448" actId="700"/>
          <ac:spMkLst>
            <pc:docMk/>
            <pc:sldMk cId="1470754698" sldId="264"/>
            <ac:spMk id="4" creationId="{C1DED0EF-32A7-2F4E-B6B9-8E960CE4466E}"/>
          </ac:spMkLst>
        </pc:spChg>
        <pc:spChg chg="add del mod ord">
          <ac:chgData name="Yang, Chenyu" userId="40d49957-6c16-4e37-9a2d-5a67ce60a670" providerId="ADAL" clId="{046F1BE7-2BC5-2F4A-B133-9BB814008BE8}" dt="2021-04-13T15:25:01.968" v="448" actId="700"/>
          <ac:spMkLst>
            <pc:docMk/>
            <pc:sldMk cId="1470754698" sldId="264"/>
            <ac:spMk id="5" creationId="{ABAC5FCF-EBEB-D145-9D61-C4387DE8828F}"/>
          </ac:spMkLst>
        </pc:spChg>
        <pc:spChg chg="add del mod ord">
          <ac:chgData name="Yang, Chenyu" userId="40d49957-6c16-4e37-9a2d-5a67ce60a670" providerId="ADAL" clId="{046F1BE7-2BC5-2F4A-B133-9BB814008BE8}" dt="2021-04-13T15:25:07.047" v="451" actId="700"/>
          <ac:spMkLst>
            <pc:docMk/>
            <pc:sldMk cId="1470754698" sldId="264"/>
            <ac:spMk id="6" creationId="{586CF789-134B-F24F-BB19-46C89975544E}"/>
          </ac:spMkLst>
        </pc:spChg>
        <pc:spChg chg="add del mod ord">
          <ac:chgData name="Yang, Chenyu" userId="40d49957-6c16-4e37-9a2d-5a67ce60a670" providerId="ADAL" clId="{046F1BE7-2BC5-2F4A-B133-9BB814008BE8}" dt="2021-04-13T15:25:07.047" v="451" actId="700"/>
          <ac:spMkLst>
            <pc:docMk/>
            <pc:sldMk cId="1470754698" sldId="264"/>
            <ac:spMk id="7" creationId="{23E63DED-3163-3C48-9A1B-7BCD1F3F44F9}"/>
          </ac:spMkLst>
        </pc:spChg>
        <pc:spChg chg="add mod ord">
          <ac:chgData name="Yang, Chenyu" userId="40d49957-6c16-4e37-9a2d-5a67ce60a670" providerId="ADAL" clId="{046F1BE7-2BC5-2F4A-B133-9BB814008BE8}" dt="2021-04-13T15:31:30.122" v="464" actId="26606"/>
          <ac:spMkLst>
            <pc:docMk/>
            <pc:sldMk cId="1470754698" sldId="264"/>
            <ac:spMk id="8" creationId="{650D2061-4B40-A143-961E-3FB430A15F8D}"/>
          </ac:spMkLst>
        </pc:spChg>
        <pc:spChg chg="add del mod ord">
          <ac:chgData name="Yang, Chenyu" userId="40d49957-6c16-4e37-9a2d-5a67ce60a670" providerId="ADAL" clId="{046F1BE7-2BC5-2F4A-B133-9BB814008BE8}" dt="2021-04-13T15:25:12.963" v="452" actId="931"/>
          <ac:spMkLst>
            <pc:docMk/>
            <pc:sldMk cId="1470754698" sldId="264"/>
            <ac:spMk id="9" creationId="{84ED18C7-D58B-704F-921F-76036EAA4670}"/>
          </ac:spMkLst>
        </pc:spChg>
        <pc:spChg chg="add mod ord">
          <ac:chgData name="Yang, Chenyu" userId="40d49957-6c16-4e37-9a2d-5a67ce60a670" providerId="ADAL" clId="{046F1BE7-2BC5-2F4A-B133-9BB814008BE8}" dt="2021-04-13T15:33:59.979" v="495" actId="27636"/>
          <ac:spMkLst>
            <pc:docMk/>
            <pc:sldMk cId="1470754698" sldId="264"/>
            <ac:spMk id="10" creationId="{AD45AB75-0734-B041-9D00-1B644671EA76}"/>
          </ac:spMkLst>
        </pc:spChg>
        <pc:spChg chg="add">
          <ac:chgData name="Yang, Chenyu" userId="40d49957-6c16-4e37-9a2d-5a67ce60a670" providerId="ADAL" clId="{046F1BE7-2BC5-2F4A-B133-9BB814008BE8}" dt="2021-04-13T15:31:30.122" v="464" actId="26606"/>
          <ac:spMkLst>
            <pc:docMk/>
            <pc:sldMk cId="1470754698" sldId="264"/>
            <ac:spMk id="14" creationId="{EE1FC7B4-E4A7-4452-B413-1A623E3A7230}"/>
          </ac:spMkLst>
        </pc:spChg>
        <pc:spChg chg="add">
          <ac:chgData name="Yang, Chenyu" userId="40d49957-6c16-4e37-9a2d-5a67ce60a670" providerId="ADAL" clId="{046F1BE7-2BC5-2F4A-B133-9BB814008BE8}" dt="2021-04-13T15:31:30.122" v="464" actId="26606"/>
          <ac:spMkLst>
            <pc:docMk/>
            <pc:sldMk cId="1470754698" sldId="264"/>
            <ac:spMk id="15" creationId="{E0709AF0-24F0-4486-B189-BE6386BDB198}"/>
          </ac:spMkLst>
        </pc:spChg>
        <pc:spChg chg="add">
          <ac:chgData name="Yang, Chenyu" userId="40d49957-6c16-4e37-9a2d-5a67ce60a670" providerId="ADAL" clId="{046F1BE7-2BC5-2F4A-B133-9BB814008BE8}" dt="2021-04-13T15:31:30.122" v="464" actId="26606"/>
          <ac:spMkLst>
            <pc:docMk/>
            <pc:sldMk cId="1470754698" sldId="264"/>
            <ac:spMk id="16" creationId="{FBE3B62F-5853-4A3C-B050-6186351A7176}"/>
          </ac:spMkLst>
        </pc:spChg>
        <pc:spChg chg="add del">
          <ac:chgData name="Yang, Chenyu" userId="40d49957-6c16-4e37-9a2d-5a67ce60a670" providerId="ADAL" clId="{046F1BE7-2BC5-2F4A-B133-9BB814008BE8}" dt="2021-04-13T15:31:20.583" v="461" actId="26606"/>
          <ac:spMkLst>
            <pc:docMk/>
            <pc:sldMk cId="1470754698" sldId="264"/>
            <ac:spMk id="17" creationId="{EE1FC7B4-E4A7-4452-B413-1A623E3A7230}"/>
          </ac:spMkLst>
        </pc:spChg>
        <pc:spChg chg="add del">
          <ac:chgData name="Yang, Chenyu" userId="40d49957-6c16-4e37-9a2d-5a67ce60a670" providerId="ADAL" clId="{046F1BE7-2BC5-2F4A-B133-9BB814008BE8}" dt="2021-04-13T15:31:20.583" v="461" actId="26606"/>
          <ac:spMkLst>
            <pc:docMk/>
            <pc:sldMk cId="1470754698" sldId="264"/>
            <ac:spMk id="19" creationId="{E0709AF0-24F0-4486-B189-BE6386BDB198}"/>
          </ac:spMkLst>
        </pc:spChg>
        <pc:spChg chg="add del">
          <ac:chgData name="Yang, Chenyu" userId="40d49957-6c16-4e37-9a2d-5a67ce60a670" providerId="ADAL" clId="{046F1BE7-2BC5-2F4A-B133-9BB814008BE8}" dt="2021-04-13T15:31:20.583" v="461" actId="26606"/>
          <ac:spMkLst>
            <pc:docMk/>
            <pc:sldMk cId="1470754698" sldId="264"/>
            <ac:spMk id="21" creationId="{FBE3B62F-5853-4A3C-B050-6186351A7176}"/>
          </ac:spMkLst>
        </pc:spChg>
        <pc:spChg chg="add del">
          <ac:chgData name="Yang, Chenyu" userId="40d49957-6c16-4e37-9a2d-5a67ce60a670" providerId="ADAL" clId="{046F1BE7-2BC5-2F4A-B133-9BB814008BE8}" dt="2021-04-13T15:31:22.859" v="463" actId="26606"/>
          <ac:spMkLst>
            <pc:docMk/>
            <pc:sldMk cId="1470754698" sldId="264"/>
            <ac:spMk id="23" creationId="{B95B9BA8-1D69-4796-85F5-B6D0BD52354B}"/>
          </ac:spMkLst>
        </pc:spChg>
        <pc:picChg chg="add del mod">
          <ac:chgData name="Yang, Chenyu" userId="40d49957-6c16-4e37-9a2d-5a67ce60a670" providerId="ADAL" clId="{046F1BE7-2BC5-2F4A-B133-9BB814008BE8}" dt="2021-04-13T15:25:03.133" v="449" actId="478"/>
          <ac:picMkLst>
            <pc:docMk/>
            <pc:sldMk cId="1470754698" sldId="264"/>
            <ac:picMk id="2" creationId="{F9E8C41C-891B-A84D-B135-11D796136EF2}"/>
          </ac:picMkLst>
        </pc:picChg>
        <pc:picChg chg="add mod ord">
          <ac:chgData name="Yang, Chenyu" userId="40d49957-6c16-4e37-9a2d-5a67ce60a670" providerId="ADAL" clId="{046F1BE7-2BC5-2F4A-B133-9BB814008BE8}" dt="2021-04-13T15:33:12.496" v="488"/>
          <ac:picMkLst>
            <pc:docMk/>
            <pc:sldMk cId="1470754698" sldId="264"/>
            <ac:picMk id="12" creationId="{57E9F2DC-FFB2-2A42-904E-11CB2BEF22DA}"/>
          </ac:picMkLst>
        </pc:picChg>
      </pc:sldChg>
      <pc:sldChg chg="addSp delSp modSp new mod setBg modClrScheme setClrOvrMap chgLayout">
        <pc:chgData name="Yang, Chenyu" userId="40d49957-6c16-4e37-9a2d-5a67ce60a670" providerId="ADAL" clId="{046F1BE7-2BC5-2F4A-B133-9BB814008BE8}" dt="2021-04-13T15:24:06.673" v="443" actId="1076"/>
        <pc:sldMkLst>
          <pc:docMk/>
          <pc:sldMk cId="2827442486" sldId="265"/>
        </pc:sldMkLst>
        <pc:spChg chg="add del mod ord">
          <ac:chgData name="Yang, Chenyu" userId="40d49957-6c16-4e37-9a2d-5a67ce60a670" providerId="ADAL" clId="{046F1BE7-2BC5-2F4A-B133-9BB814008BE8}" dt="2021-04-13T15:21:13.340" v="399" actId="700"/>
          <ac:spMkLst>
            <pc:docMk/>
            <pc:sldMk cId="2827442486" sldId="265"/>
            <ac:spMk id="2" creationId="{A2ECE3E3-529A-9B4E-BCB0-47DA76EA8374}"/>
          </ac:spMkLst>
        </pc:spChg>
        <pc:spChg chg="add del mod ord">
          <ac:chgData name="Yang, Chenyu" userId="40d49957-6c16-4e37-9a2d-5a67ce60a670" providerId="ADAL" clId="{046F1BE7-2BC5-2F4A-B133-9BB814008BE8}" dt="2021-04-13T15:21:13.340" v="399" actId="700"/>
          <ac:spMkLst>
            <pc:docMk/>
            <pc:sldMk cId="2827442486" sldId="265"/>
            <ac:spMk id="3" creationId="{24F655F8-5A79-B94F-894E-EE2EA59DB035}"/>
          </ac:spMkLst>
        </pc:spChg>
        <pc:spChg chg="add del mod ord">
          <ac:chgData name="Yang, Chenyu" userId="40d49957-6c16-4e37-9a2d-5a67ce60a670" providerId="ADAL" clId="{046F1BE7-2BC5-2F4A-B133-9BB814008BE8}" dt="2021-04-13T15:21:13.340" v="399" actId="700"/>
          <ac:spMkLst>
            <pc:docMk/>
            <pc:sldMk cId="2827442486" sldId="265"/>
            <ac:spMk id="4" creationId="{D3DB95DC-8734-E34F-AAA1-25E9BF75CDEA}"/>
          </ac:spMkLst>
        </pc:spChg>
        <pc:spChg chg="add del mod ord">
          <ac:chgData name="Yang, Chenyu" userId="40d49957-6c16-4e37-9a2d-5a67ce60a670" providerId="ADAL" clId="{046F1BE7-2BC5-2F4A-B133-9BB814008BE8}" dt="2021-04-13T15:21:17.654" v="400" actId="700"/>
          <ac:spMkLst>
            <pc:docMk/>
            <pc:sldMk cId="2827442486" sldId="265"/>
            <ac:spMk id="5" creationId="{1B498C22-CE27-614E-9D9A-1D0EF64B49A2}"/>
          </ac:spMkLst>
        </pc:spChg>
        <pc:spChg chg="add del mod ord">
          <ac:chgData name="Yang, Chenyu" userId="40d49957-6c16-4e37-9a2d-5a67ce60a670" providerId="ADAL" clId="{046F1BE7-2BC5-2F4A-B133-9BB814008BE8}" dt="2021-04-13T15:21:17.654" v="400" actId="700"/>
          <ac:spMkLst>
            <pc:docMk/>
            <pc:sldMk cId="2827442486" sldId="265"/>
            <ac:spMk id="6" creationId="{2AFC0570-7BCC-9243-891F-98AD48D8C940}"/>
          </ac:spMkLst>
        </pc:spChg>
        <pc:spChg chg="add del mod ord">
          <ac:chgData name="Yang, Chenyu" userId="40d49957-6c16-4e37-9a2d-5a67ce60a670" providerId="ADAL" clId="{046F1BE7-2BC5-2F4A-B133-9BB814008BE8}" dt="2021-04-13T15:21:17.654" v="400" actId="700"/>
          <ac:spMkLst>
            <pc:docMk/>
            <pc:sldMk cId="2827442486" sldId="265"/>
            <ac:spMk id="7" creationId="{377005E3-AC86-204A-BD85-7115AF4D72FE}"/>
          </ac:spMkLst>
        </pc:spChg>
        <pc:spChg chg="add del mod ord">
          <ac:chgData name="Yang, Chenyu" userId="40d49957-6c16-4e37-9a2d-5a67ce60a670" providerId="ADAL" clId="{046F1BE7-2BC5-2F4A-B133-9BB814008BE8}" dt="2021-04-13T15:21:17.654" v="400" actId="700"/>
          <ac:spMkLst>
            <pc:docMk/>
            <pc:sldMk cId="2827442486" sldId="265"/>
            <ac:spMk id="8" creationId="{89DC4949-40E1-9F47-BC7E-4E59A91E5094}"/>
          </ac:spMkLst>
        </pc:spChg>
        <pc:spChg chg="add del mod ord">
          <ac:chgData name="Yang, Chenyu" userId="40d49957-6c16-4e37-9a2d-5a67ce60a670" providerId="ADAL" clId="{046F1BE7-2BC5-2F4A-B133-9BB814008BE8}" dt="2021-04-13T15:21:17.654" v="400" actId="700"/>
          <ac:spMkLst>
            <pc:docMk/>
            <pc:sldMk cId="2827442486" sldId="265"/>
            <ac:spMk id="9" creationId="{1BBB648F-F82E-8C43-8555-66BA6EAAE0C9}"/>
          </ac:spMkLst>
        </pc:spChg>
        <pc:spChg chg="add mod ord">
          <ac:chgData name="Yang, Chenyu" userId="40d49957-6c16-4e37-9a2d-5a67ce60a670" providerId="ADAL" clId="{046F1BE7-2BC5-2F4A-B133-9BB814008BE8}" dt="2021-04-13T15:23:19.838" v="433" actId="26606"/>
          <ac:spMkLst>
            <pc:docMk/>
            <pc:sldMk cId="2827442486" sldId="265"/>
            <ac:spMk id="10" creationId="{2EE29EDF-DC81-4041-A5D3-381495A1BAB9}"/>
          </ac:spMkLst>
        </pc:spChg>
        <pc:spChg chg="add del mod ord">
          <ac:chgData name="Yang, Chenyu" userId="40d49957-6c16-4e37-9a2d-5a67ce60a670" providerId="ADAL" clId="{046F1BE7-2BC5-2F4A-B133-9BB814008BE8}" dt="2021-04-13T15:21:25.265" v="401" actId="931"/>
          <ac:spMkLst>
            <pc:docMk/>
            <pc:sldMk cId="2827442486" sldId="265"/>
            <ac:spMk id="11" creationId="{1ACAB2EB-2D6B-4C47-9206-78AA55E1C859}"/>
          </ac:spMkLst>
        </pc:spChg>
        <pc:spChg chg="add del mod ord">
          <ac:chgData name="Yang, Chenyu" userId="40d49957-6c16-4e37-9a2d-5a67ce60a670" providerId="ADAL" clId="{046F1BE7-2BC5-2F4A-B133-9BB814008BE8}" dt="2021-04-13T15:21:39.499" v="402" actId="931"/>
          <ac:spMkLst>
            <pc:docMk/>
            <pc:sldMk cId="2827442486" sldId="265"/>
            <ac:spMk id="12" creationId="{EC453808-58FB-6440-87DB-F781759A8809}"/>
          </ac:spMkLst>
        </pc:spChg>
        <pc:spChg chg="add mod">
          <ac:chgData name="Yang, Chenyu" userId="40d49957-6c16-4e37-9a2d-5a67ce60a670" providerId="ADAL" clId="{046F1BE7-2BC5-2F4A-B133-9BB814008BE8}" dt="2021-04-13T15:24:06.673" v="443" actId="1076"/>
          <ac:spMkLst>
            <pc:docMk/>
            <pc:sldMk cId="2827442486" sldId="265"/>
            <ac:spMk id="17" creationId="{96E4B6DA-4206-6E45-ADE8-052337F5A246}"/>
          </ac:spMkLst>
        </pc:spChg>
        <pc:spChg chg="add del">
          <ac:chgData name="Yang, Chenyu" userId="40d49957-6c16-4e37-9a2d-5a67ce60a670" providerId="ADAL" clId="{046F1BE7-2BC5-2F4A-B133-9BB814008BE8}" dt="2021-04-13T15:22:20.714" v="416" actId="26606"/>
          <ac:spMkLst>
            <pc:docMk/>
            <pc:sldMk cId="2827442486" sldId="265"/>
            <ac:spMk id="22" creationId="{2172A0AC-3DCE-4672-BCAF-28FEF91F6020}"/>
          </ac:spMkLst>
        </pc:spChg>
        <pc:spChg chg="add del">
          <ac:chgData name="Yang, Chenyu" userId="40d49957-6c16-4e37-9a2d-5a67ce60a670" providerId="ADAL" clId="{046F1BE7-2BC5-2F4A-B133-9BB814008BE8}" dt="2021-04-13T15:22:20.714" v="416" actId="26606"/>
          <ac:spMkLst>
            <pc:docMk/>
            <pc:sldMk cId="2827442486" sldId="265"/>
            <ac:spMk id="24" creationId="{AE6F1C77-EDC9-4C5F-8C1C-62DD46BDA3C3}"/>
          </ac:spMkLst>
        </pc:spChg>
        <pc:spChg chg="add del">
          <ac:chgData name="Yang, Chenyu" userId="40d49957-6c16-4e37-9a2d-5a67ce60a670" providerId="ADAL" clId="{046F1BE7-2BC5-2F4A-B133-9BB814008BE8}" dt="2021-04-13T15:22:21.990" v="418" actId="26606"/>
          <ac:spMkLst>
            <pc:docMk/>
            <pc:sldMk cId="2827442486" sldId="265"/>
            <ac:spMk id="26" creationId="{AAB8EDC3-1C0D-4505-A2C7-839A5161FB53}"/>
          </ac:spMkLst>
        </pc:spChg>
        <pc:spChg chg="add del">
          <ac:chgData name="Yang, Chenyu" userId="40d49957-6c16-4e37-9a2d-5a67ce60a670" providerId="ADAL" clId="{046F1BE7-2BC5-2F4A-B133-9BB814008BE8}" dt="2021-04-13T15:22:21.990" v="418" actId="26606"/>
          <ac:spMkLst>
            <pc:docMk/>
            <pc:sldMk cId="2827442486" sldId="265"/>
            <ac:spMk id="27" creationId="{2069E294-3813-4588-9E9C-AEA08F9C4DA1}"/>
          </ac:spMkLst>
        </pc:spChg>
        <pc:spChg chg="add del">
          <ac:chgData name="Yang, Chenyu" userId="40d49957-6c16-4e37-9a2d-5a67ce60a670" providerId="ADAL" clId="{046F1BE7-2BC5-2F4A-B133-9BB814008BE8}" dt="2021-04-13T15:23:12.771" v="428" actId="26606"/>
          <ac:spMkLst>
            <pc:docMk/>
            <pc:sldMk cId="2827442486" sldId="265"/>
            <ac:spMk id="28" creationId="{5E791F2F-79DB-4CC0-9FA1-001E3E91E8B7}"/>
          </ac:spMkLst>
        </pc:spChg>
        <pc:spChg chg="add del">
          <ac:chgData name="Yang, Chenyu" userId="40d49957-6c16-4e37-9a2d-5a67ce60a670" providerId="ADAL" clId="{046F1BE7-2BC5-2F4A-B133-9BB814008BE8}" dt="2021-04-13T15:22:24.303" v="420" actId="26606"/>
          <ac:spMkLst>
            <pc:docMk/>
            <pc:sldMk cId="2827442486" sldId="265"/>
            <ac:spMk id="29" creationId="{2172A0AC-3DCE-4672-BCAF-28FEF91F6020}"/>
          </ac:spMkLst>
        </pc:spChg>
        <pc:spChg chg="add del">
          <ac:chgData name="Yang, Chenyu" userId="40d49957-6c16-4e37-9a2d-5a67ce60a670" providerId="ADAL" clId="{046F1BE7-2BC5-2F4A-B133-9BB814008BE8}" dt="2021-04-13T15:22:24.303" v="420" actId="26606"/>
          <ac:spMkLst>
            <pc:docMk/>
            <pc:sldMk cId="2827442486" sldId="265"/>
            <ac:spMk id="30" creationId="{AE6F1C77-EDC9-4C5F-8C1C-62DD46BDA3C3}"/>
          </ac:spMkLst>
        </pc:spChg>
        <pc:spChg chg="add del">
          <ac:chgData name="Yang, Chenyu" userId="40d49957-6c16-4e37-9a2d-5a67ce60a670" providerId="ADAL" clId="{046F1BE7-2BC5-2F4A-B133-9BB814008BE8}" dt="2021-04-13T15:22:31.901" v="422" actId="26606"/>
          <ac:spMkLst>
            <pc:docMk/>
            <pc:sldMk cId="2827442486" sldId="265"/>
            <ac:spMk id="32" creationId="{AAB8EDC3-1C0D-4505-A2C7-839A5161FB53}"/>
          </ac:spMkLst>
        </pc:spChg>
        <pc:spChg chg="add del">
          <ac:chgData name="Yang, Chenyu" userId="40d49957-6c16-4e37-9a2d-5a67ce60a670" providerId="ADAL" clId="{046F1BE7-2BC5-2F4A-B133-9BB814008BE8}" dt="2021-04-13T15:22:31.901" v="422" actId="26606"/>
          <ac:spMkLst>
            <pc:docMk/>
            <pc:sldMk cId="2827442486" sldId="265"/>
            <ac:spMk id="33" creationId="{2069E294-3813-4588-9E9C-AEA08F9C4DA1}"/>
          </ac:spMkLst>
        </pc:spChg>
        <pc:spChg chg="add del">
          <ac:chgData name="Yang, Chenyu" userId="40d49957-6c16-4e37-9a2d-5a67ce60a670" providerId="ADAL" clId="{046F1BE7-2BC5-2F4A-B133-9BB814008BE8}" dt="2021-04-13T15:22:54.187" v="424" actId="26606"/>
          <ac:spMkLst>
            <pc:docMk/>
            <pc:sldMk cId="2827442486" sldId="265"/>
            <ac:spMk id="34" creationId="{8161EA6B-09CA-445B-AB0D-8DF76FA92DEF}"/>
          </ac:spMkLst>
        </pc:spChg>
        <pc:spChg chg="add del">
          <ac:chgData name="Yang, Chenyu" userId="40d49957-6c16-4e37-9a2d-5a67ce60a670" providerId="ADAL" clId="{046F1BE7-2BC5-2F4A-B133-9BB814008BE8}" dt="2021-04-13T15:22:54.187" v="424" actId="26606"/>
          <ac:spMkLst>
            <pc:docMk/>
            <pc:sldMk cId="2827442486" sldId="265"/>
            <ac:spMk id="35" creationId="{E2D3D3F2-ABBB-4453-B1C5-1BEBF7E4DD56}"/>
          </ac:spMkLst>
        </pc:spChg>
        <pc:spChg chg="add del">
          <ac:chgData name="Yang, Chenyu" userId="40d49957-6c16-4e37-9a2d-5a67ce60a670" providerId="ADAL" clId="{046F1BE7-2BC5-2F4A-B133-9BB814008BE8}" dt="2021-04-13T15:22:54.187" v="424" actId="26606"/>
          <ac:spMkLst>
            <pc:docMk/>
            <pc:sldMk cId="2827442486" sldId="265"/>
            <ac:spMk id="36" creationId="{B8114C98-A349-4111-A123-E8EAB86ABE30}"/>
          </ac:spMkLst>
        </pc:spChg>
        <pc:spChg chg="add del">
          <ac:chgData name="Yang, Chenyu" userId="40d49957-6c16-4e37-9a2d-5a67ce60a670" providerId="ADAL" clId="{046F1BE7-2BC5-2F4A-B133-9BB814008BE8}" dt="2021-04-13T15:22:54.187" v="424" actId="26606"/>
          <ac:spMkLst>
            <pc:docMk/>
            <pc:sldMk cId="2827442486" sldId="265"/>
            <ac:spMk id="37" creationId="{D7A453D2-15D8-4403-815F-291FA16340D9}"/>
          </ac:spMkLst>
        </pc:spChg>
        <pc:spChg chg="add del">
          <ac:chgData name="Yang, Chenyu" userId="40d49957-6c16-4e37-9a2d-5a67ce60a670" providerId="ADAL" clId="{046F1BE7-2BC5-2F4A-B133-9BB814008BE8}" dt="2021-04-13T15:23:06.433" v="426" actId="26606"/>
          <ac:spMkLst>
            <pc:docMk/>
            <pc:sldMk cId="2827442486" sldId="265"/>
            <ac:spMk id="59" creationId="{37FEB674-D811-4FFE-A878-29D0C0ED18D4}"/>
          </ac:spMkLst>
        </pc:spChg>
        <pc:spChg chg="add del">
          <ac:chgData name="Yang, Chenyu" userId="40d49957-6c16-4e37-9a2d-5a67ce60a670" providerId="ADAL" clId="{046F1BE7-2BC5-2F4A-B133-9BB814008BE8}" dt="2021-04-13T15:23:12.771" v="428" actId="26606"/>
          <ac:spMkLst>
            <pc:docMk/>
            <pc:sldMk cId="2827442486" sldId="265"/>
            <ac:spMk id="61" creationId="{385E1BDC-A9B0-4A87-82E3-F3187F69A802}"/>
          </ac:spMkLst>
        </pc:spChg>
        <pc:spChg chg="add del">
          <ac:chgData name="Yang, Chenyu" userId="40d49957-6c16-4e37-9a2d-5a67ce60a670" providerId="ADAL" clId="{046F1BE7-2BC5-2F4A-B133-9BB814008BE8}" dt="2021-04-13T15:23:12.771" v="428" actId="26606"/>
          <ac:spMkLst>
            <pc:docMk/>
            <pc:sldMk cId="2827442486" sldId="265"/>
            <ac:spMk id="62" creationId="{0990C621-3B8B-4820-8328-D47EF7CE823C}"/>
          </ac:spMkLst>
        </pc:spChg>
        <pc:spChg chg="add del">
          <ac:chgData name="Yang, Chenyu" userId="40d49957-6c16-4e37-9a2d-5a67ce60a670" providerId="ADAL" clId="{046F1BE7-2BC5-2F4A-B133-9BB814008BE8}" dt="2021-04-13T15:23:12.771" v="428" actId="26606"/>
          <ac:spMkLst>
            <pc:docMk/>
            <pc:sldMk cId="2827442486" sldId="265"/>
            <ac:spMk id="63" creationId="{C1A2385B-1D2A-4E17-84FA-6CB7F0AAE473}"/>
          </ac:spMkLst>
        </pc:spChg>
        <pc:spChg chg="add del">
          <ac:chgData name="Yang, Chenyu" userId="40d49957-6c16-4e37-9a2d-5a67ce60a670" providerId="ADAL" clId="{046F1BE7-2BC5-2F4A-B133-9BB814008BE8}" dt="2021-04-13T15:23:17.736" v="430" actId="26606"/>
          <ac:spMkLst>
            <pc:docMk/>
            <pc:sldMk cId="2827442486" sldId="265"/>
            <ac:spMk id="65" creationId="{AAB8EDC3-1C0D-4505-A2C7-839A5161FB53}"/>
          </ac:spMkLst>
        </pc:spChg>
        <pc:spChg chg="add del">
          <ac:chgData name="Yang, Chenyu" userId="40d49957-6c16-4e37-9a2d-5a67ce60a670" providerId="ADAL" clId="{046F1BE7-2BC5-2F4A-B133-9BB814008BE8}" dt="2021-04-13T15:23:17.736" v="430" actId="26606"/>
          <ac:spMkLst>
            <pc:docMk/>
            <pc:sldMk cId="2827442486" sldId="265"/>
            <ac:spMk id="66" creationId="{2069E294-3813-4588-9E9C-AEA08F9C4DA1}"/>
          </ac:spMkLst>
        </pc:spChg>
        <pc:spChg chg="add del">
          <ac:chgData name="Yang, Chenyu" userId="40d49957-6c16-4e37-9a2d-5a67ce60a670" providerId="ADAL" clId="{046F1BE7-2BC5-2F4A-B133-9BB814008BE8}" dt="2021-04-13T15:23:19.812" v="432" actId="26606"/>
          <ac:spMkLst>
            <pc:docMk/>
            <pc:sldMk cId="2827442486" sldId="265"/>
            <ac:spMk id="68" creationId="{2172A0AC-3DCE-4672-BCAF-28FEF91F6020}"/>
          </ac:spMkLst>
        </pc:spChg>
        <pc:spChg chg="add del">
          <ac:chgData name="Yang, Chenyu" userId="40d49957-6c16-4e37-9a2d-5a67ce60a670" providerId="ADAL" clId="{046F1BE7-2BC5-2F4A-B133-9BB814008BE8}" dt="2021-04-13T15:23:19.812" v="432" actId="26606"/>
          <ac:spMkLst>
            <pc:docMk/>
            <pc:sldMk cId="2827442486" sldId="265"/>
            <ac:spMk id="69" creationId="{AE6F1C77-EDC9-4C5F-8C1C-62DD46BDA3C3}"/>
          </ac:spMkLst>
        </pc:spChg>
        <pc:spChg chg="add">
          <ac:chgData name="Yang, Chenyu" userId="40d49957-6c16-4e37-9a2d-5a67ce60a670" providerId="ADAL" clId="{046F1BE7-2BC5-2F4A-B133-9BB814008BE8}" dt="2021-04-13T15:23:19.838" v="433" actId="26606"/>
          <ac:spMkLst>
            <pc:docMk/>
            <pc:sldMk cId="2827442486" sldId="265"/>
            <ac:spMk id="71" creationId="{AAB8EDC3-1C0D-4505-A2C7-839A5161FB53}"/>
          </ac:spMkLst>
        </pc:spChg>
        <pc:spChg chg="add">
          <ac:chgData name="Yang, Chenyu" userId="40d49957-6c16-4e37-9a2d-5a67ce60a670" providerId="ADAL" clId="{046F1BE7-2BC5-2F4A-B133-9BB814008BE8}" dt="2021-04-13T15:23:19.838" v="433" actId="26606"/>
          <ac:spMkLst>
            <pc:docMk/>
            <pc:sldMk cId="2827442486" sldId="265"/>
            <ac:spMk id="72" creationId="{2069E294-3813-4588-9E9C-AEA08F9C4DA1}"/>
          </ac:spMkLst>
        </pc:spChg>
        <pc:grpChg chg="add del">
          <ac:chgData name="Yang, Chenyu" userId="40d49957-6c16-4e37-9a2d-5a67ce60a670" providerId="ADAL" clId="{046F1BE7-2BC5-2F4A-B133-9BB814008BE8}" dt="2021-04-13T15:22:54.187" v="424" actId="26606"/>
          <ac:grpSpMkLst>
            <pc:docMk/>
            <pc:sldMk cId="2827442486" sldId="265"/>
            <ac:grpSpMk id="38" creationId="{670FB431-AE18-414D-92F4-1D12D1991152}"/>
          </ac:grpSpMkLst>
        </pc:grpChg>
        <pc:grpChg chg="add del">
          <ac:chgData name="Yang, Chenyu" userId="40d49957-6c16-4e37-9a2d-5a67ce60a670" providerId="ADAL" clId="{046F1BE7-2BC5-2F4A-B133-9BB814008BE8}" dt="2021-04-13T15:22:54.187" v="424" actId="26606"/>
          <ac:grpSpMkLst>
            <pc:docMk/>
            <pc:sldMk cId="2827442486" sldId="265"/>
            <ac:grpSpMk id="43" creationId="{D36F9873-642F-4EB5-9636-7DE2F9F95D6B}"/>
          </ac:grpSpMkLst>
        </pc:grpChg>
        <pc:grpChg chg="add del">
          <ac:chgData name="Yang, Chenyu" userId="40d49957-6c16-4e37-9a2d-5a67ce60a670" providerId="ADAL" clId="{046F1BE7-2BC5-2F4A-B133-9BB814008BE8}" dt="2021-04-13T15:22:54.187" v="424" actId="26606"/>
          <ac:grpSpMkLst>
            <pc:docMk/>
            <pc:sldMk cId="2827442486" sldId="265"/>
            <ac:grpSpMk id="44" creationId="{8214E4A5-A0D2-42C4-8D14-D2A7E495F041}"/>
          </ac:grpSpMkLst>
        </pc:grpChg>
        <pc:grpChg chg="add del">
          <ac:chgData name="Yang, Chenyu" userId="40d49957-6c16-4e37-9a2d-5a67ce60a670" providerId="ADAL" clId="{046F1BE7-2BC5-2F4A-B133-9BB814008BE8}" dt="2021-04-13T15:22:54.187" v="424" actId="26606"/>
          <ac:grpSpMkLst>
            <pc:docMk/>
            <pc:sldMk cId="2827442486" sldId="265"/>
            <ac:grpSpMk id="50" creationId="{AF19A774-30A5-488B-9BAF-629C6440294E}"/>
          </ac:grpSpMkLst>
        </pc:grpChg>
        <pc:picChg chg="add mod ord">
          <ac:chgData name="Yang, Chenyu" userId="40d49957-6c16-4e37-9a2d-5a67ce60a670" providerId="ADAL" clId="{046F1BE7-2BC5-2F4A-B133-9BB814008BE8}" dt="2021-04-13T15:23:27.120" v="435" actId="1076"/>
          <ac:picMkLst>
            <pc:docMk/>
            <pc:sldMk cId="2827442486" sldId="265"/>
            <ac:picMk id="14" creationId="{2FC0C490-65D4-3244-A1E7-D76C0F6D78A4}"/>
          </ac:picMkLst>
        </pc:picChg>
        <pc:picChg chg="add mod ord">
          <ac:chgData name="Yang, Chenyu" userId="40d49957-6c16-4e37-9a2d-5a67ce60a670" providerId="ADAL" clId="{046F1BE7-2BC5-2F4A-B133-9BB814008BE8}" dt="2021-04-13T15:23:19.838" v="433" actId="26606"/>
          <ac:picMkLst>
            <pc:docMk/>
            <pc:sldMk cId="2827442486" sldId="265"/>
            <ac:picMk id="16" creationId="{9AE294CE-BC36-594A-A7AC-A3D770DCEBDF}"/>
          </ac:picMkLst>
        </pc:picChg>
      </pc:sldChg>
      <pc:sldChg chg="add del">
        <pc:chgData name="Yang, Chenyu" userId="40d49957-6c16-4e37-9a2d-5a67ce60a670" providerId="ADAL" clId="{046F1BE7-2BC5-2F4A-B133-9BB814008BE8}" dt="2021-04-13T15:24:35.836" v="445" actId="2890"/>
        <pc:sldMkLst>
          <pc:docMk/>
          <pc:sldMk cId="2802494676" sldId="266"/>
        </pc:sldMkLst>
      </pc:sldChg>
      <pc:sldChg chg="addSp delSp modSp new mod setBg modClrScheme chgLayout">
        <pc:chgData name="Yang, Chenyu" userId="40d49957-6c16-4e37-9a2d-5a67ce60a670" providerId="ADAL" clId="{046F1BE7-2BC5-2F4A-B133-9BB814008BE8}" dt="2021-04-13T16:58:39.642" v="1154" actId="465"/>
        <pc:sldMkLst>
          <pc:docMk/>
          <pc:sldMk cId="3440869824" sldId="266"/>
        </pc:sldMkLst>
        <pc:spChg chg="del mod ord">
          <ac:chgData name="Yang, Chenyu" userId="40d49957-6c16-4e37-9a2d-5a67ce60a670" providerId="ADAL" clId="{046F1BE7-2BC5-2F4A-B133-9BB814008BE8}" dt="2021-04-13T15:40:28.549" v="497" actId="700"/>
          <ac:spMkLst>
            <pc:docMk/>
            <pc:sldMk cId="3440869824" sldId="266"/>
            <ac:spMk id="2" creationId="{6B700015-B028-4E47-8863-035DD20E3E04}"/>
          </ac:spMkLst>
        </pc:spChg>
        <pc:spChg chg="del mod ord">
          <ac:chgData name="Yang, Chenyu" userId="40d49957-6c16-4e37-9a2d-5a67ce60a670" providerId="ADAL" clId="{046F1BE7-2BC5-2F4A-B133-9BB814008BE8}" dt="2021-04-13T15:40:28.549" v="497" actId="700"/>
          <ac:spMkLst>
            <pc:docMk/>
            <pc:sldMk cId="3440869824" sldId="266"/>
            <ac:spMk id="3" creationId="{E9C752A6-487B-C748-9D42-590BC16EF24A}"/>
          </ac:spMkLst>
        </pc:spChg>
        <pc:spChg chg="del">
          <ac:chgData name="Yang, Chenyu" userId="40d49957-6c16-4e37-9a2d-5a67ce60a670" providerId="ADAL" clId="{046F1BE7-2BC5-2F4A-B133-9BB814008BE8}" dt="2021-04-13T15:40:28.549" v="497" actId="700"/>
          <ac:spMkLst>
            <pc:docMk/>
            <pc:sldMk cId="3440869824" sldId="266"/>
            <ac:spMk id="4" creationId="{387EC298-1D53-8541-9026-C3B7F65AE6CC}"/>
          </ac:spMkLst>
        </pc:spChg>
        <pc:spChg chg="add del mod ord">
          <ac:chgData name="Yang, Chenyu" userId="40d49957-6c16-4e37-9a2d-5a67ce60a670" providerId="ADAL" clId="{046F1BE7-2BC5-2F4A-B133-9BB814008BE8}" dt="2021-04-13T15:40:35.697" v="498" actId="700"/>
          <ac:spMkLst>
            <pc:docMk/>
            <pc:sldMk cId="3440869824" sldId="266"/>
            <ac:spMk id="5" creationId="{2DC49410-702D-9A4A-9FA3-2380B2919CE3}"/>
          </ac:spMkLst>
        </pc:spChg>
        <pc:spChg chg="add del mod ord">
          <ac:chgData name="Yang, Chenyu" userId="40d49957-6c16-4e37-9a2d-5a67ce60a670" providerId="ADAL" clId="{046F1BE7-2BC5-2F4A-B133-9BB814008BE8}" dt="2021-04-13T15:40:35.697" v="498" actId="700"/>
          <ac:spMkLst>
            <pc:docMk/>
            <pc:sldMk cId="3440869824" sldId="266"/>
            <ac:spMk id="6" creationId="{494FC648-3F4E-2040-A35B-AAEFC9C732D5}"/>
          </ac:spMkLst>
        </pc:spChg>
        <pc:spChg chg="add del mod ord">
          <ac:chgData name="Yang, Chenyu" userId="40d49957-6c16-4e37-9a2d-5a67ce60a670" providerId="ADAL" clId="{046F1BE7-2BC5-2F4A-B133-9BB814008BE8}" dt="2021-04-13T16:31:35.804" v="829" actId="478"/>
          <ac:spMkLst>
            <pc:docMk/>
            <pc:sldMk cId="3440869824" sldId="266"/>
            <ac:spMk id="7" creationId="{19ABB14C-9771-D540-93B1-3643FDE3E05C}"/>
          </ac:spMkLst>
        </pc:spChg>
        <pc:spChg chg="add del mod ord">
          <ac:chgData name="Yang, Chenyu" userId="40d49957-6c16-4e37-9a2d-5a67ce60a670" providerId="ADAL" clId="{046F1BE7-2BC5-2F4A-B133-9BB814008BE8}" dt="2021-04-13T15:41:58.057" v="514" actId="931"/>
          <ac:spMkLst>
            <pc:docMk/>
            <pc:sldMk cId="3440869824" sldId="266"/>
            <ac:spMk id="8" creationId="{9B6E4DAB-A36A-A041-A15B-8DB171F2EC97}"/>
          </ac:spMkLst>
        </pc:spChg>
        <pc:spChg chg="add del mod ord">
          <ac:chgData name="Yang, Chenyu" userId="40d49957-6c16-4e37-9a2d-5a67ce60a670" providerId="ADAL" clId="{046F1BE7-2BC5-2F4A-B133-9BB814008BE8}" dt="2021-04-13T15:43:11.122" v="515" actId="3680"/>
          <ac:spMkLst>
            <pc:docMk/>
            <pc:sldMk cId="3440869824" sldId="266"/>
            <ac:spMk id="9" creationId="{FB3F008D-5FC8-1A48-8E39-CA6A552B34B3}"/>
          </ac:spMkLst>
        </pc:spChg>
        <pc:spChg chg="add del mod">
          <ac:chgData name="Yang, Chenyu" userId="40d49957-6c16-4e37-9a2d-5a67ce60a670" providerId="ADAL" clId="{046F1BE7-2BC5-2F4A-B133-9BB814008BE8}" dt="2021-04-13T15:46:58.240" v="642" actId="21"/>
          <ac:spMkLst>
            <pc:docMk/>
            <pc:sldMk cId="3440869824" sldId="266"/>
            <ac:spMk id="10" creationId="{543AB877-0671-2445-BA73-9CD45D3AAD51}"/>
          </ac:spMkLst>
        </pc:spChg>
        <pc:spChg chg="add del mod">
          <ac:chgData name="Yang, Chenyu" userId="40d49957-6c16-4e37-9a2d-5a67ce60a670" providerId="ADAL" clId="{046F1BE7-2BC5-2F4A-B133-9BB814008BE8}" dt="2021-04-13T15:46:43.958" v="641" actId="700"/>
          <ac:spMkLst>
            <pc:docMk/>
            <pc:sldMk cId="3440869824" sldId="266"/>
            <ac:spMk id="15" creationId="{F49F6DE1-962B-4D47-8484-204CA7BBF8F4}"/>
          </ac:spMkLst>
        </pc:spChg>
        <pc:spChg chg="add del mod">
          <ac:chgData name="Yang, Chenyu" userId="40d49957-6c16-4e37-9a2d-5a67ce60a670" providerId="ADAL" clId="{046F1BE7-2BC5-2F4A-B133-9BB814008BE8}" dt="2021-04-13T16:18:31.898" v="764" actId="478"/>
          <ac:spMkLst>
            <pc:docMk/>
            <pc:sldMk cId="3440869824" sldId="266"/>
            <ac:spMk id="17" creationId="{12062D23-D79A-6248-8F23-CEBA8F76B085}"/>
          </ac:spMkLst>
        </pc:spChg>
        <pc:spChg chg="add mod">
          <ac:chgData name="Yang, Chenyu" userId="40d49957-6c16-4e37-9a2d-5a67ce60a670" providerId="ADAL" clId="{046F1BE7-2BC5-2F4A-B133-9BB814008BE8}" dt="2021-04-13T16:32:00.886" v="832" actId="14100"/>
          <ac:spMkLst>
            <pc:docMk/>
            <pc:sldMk cId="3440869824" sldId="266"/>
            <ac:spMk id="21" creationId="{EA0EEA78-94D5-504F-81F7-2D9F2AA94CAB}"/>
          </ac:spMkLst>
        </pc:spChg>
        <pc:spChg chg="add">
          <ac:chgData name="Yang, Chenyu" userId="40d49957-6c16-4e37-9a2d-5a67ce60a670" providerId="ADAL" clId="{046F1BE7-2BC5-2F4A-B133-9BB814008BE8}" dt="2021-04-13T16:04:51.849" v="679" actId="26606"/>
          <ac:spMkLst>
            <pc:docMk/>
            <pc:sldMk cId="3440869824" sldId="266"/>
            <ac:spMk id="22" creationId="{777A147A-9ED8-46B4-8660-1B3C2AA880B5}"/>
          </ac:spMkLst>
        </pc:spChg>
        <pc:spChg chg="add mod">
          <ac:chgData name="Yang, Chenyu" userId="40d49957-6c16-4e37-9a2d-5a67ce60a670" providerId="ADAL" clId="{046F1BE7-2BC5-2F4A-B133-9BB814008BE8}" dt="2021-04-13T16:17:46.312" v="763" actId="1076"/>
          <ac:spMkLst>
            <pc:docMk/>
            <pc:sldMk cId="3440869824" sldId="266"/>
            <ac:spMk id="23" creationId="{73513203-551D-C84C-B7C8-AA9668FF2ED1}"/>
          </ac:spMkLst>
        </pc:spChg>
        <pc:spChg chg="add">
          <ac:chgData name="Yang, Chenyu" userId="40d49957-6c16-4e37-9a2d-5a67ce60a670" providerId="ADAL" clId="{046F1BE7-2BC5-2F4A-B133-9BB814008BE8}" dt="2021-04-13T16:04:51.849" v="679" actId="26606"/>
          <ac:spMkLst>
            <pc:docMk/>
            <pc:sldMk cId="3440869824" sldId="266"/>
            <ac:spMk id="24" creationId="{5D6C15A0-C087-4593-8414-2B4EC1CDC3DE}"/>
          </ac:spMkLst>
        </pc:spChg>
        <pc:spChg chg="add del mod">
          <ac:chgData name="Yang, Chenyu" userId="40d49957-6c16-4e37-9a2d-5a67ce60a670" providerId="ADAL" clId="{046F1BE7-2BC5-2F4A-B133-9BB814008BE8}" dt="2021-04-13T16:23:16.937" v="765" actId="478"/>
          <ac:spMkLst>
            <pc:docMk/>
            <pc:sldMk cId="3440869824" sldId="266"/>
            <ac:spMk id="26" creationId="{048CB71A-C1DF-E44C-8C0D-3738CE6DB9B1}"/>
          </ac:spMkLst>
        </pc:spChg>
        <pc:spChg chg="add del mod">
          <ac:chgData name="Yang, Chenyu" userId="40d49957-6c16-4e37-9a2d-5a67ce60a670" providerId="ADAL" clId="{046F1BE7-2BC5-2F4A-B133-9BB814008BE8}" dt="2021-04-13T16:31:46.987" v="830" actId="478"/>
          <ac:spMkLst>
            <pc:docMk/>
            <pc:sldMk cId="3440869824" sldId="266"/>
            <ac:spMk id="30" creationId="{8BCA5A13-71DF-F847-8FCD-E4874C4EA06D}"/>
          </ac:spMkLst>
        </pc:spChg>
        <pc:spChg chg="add mod">
          <ac:chgData name="Yang, Chenyu" userId="40d49957-6c16-4e37-9a2d-5a67ce60a670" providerId="ADAL" clId="{046F1BE7-2BC5-2F4A-B133-9BB814008BE8}" dt="2021-04-13T16:58:39.642" v="1154" actId="465"/>
          <ac:spMkLst>
            <pc:docMk/>
            <pc:sldMk cId="3440869824" sldId="266"/>
            <ac:spMk id="31" creationId="{24ECB4BB-60A1-7742-9901-530E617C7260}"/>
          </ac:spMkLst>
        </pc:spChg>
        <pc:spChg chg="add mod">
          <ac:chgData name="Yang, Chenyu" userId="40d49957-6c16-4e37-9a2d-5a67ce60a670" providerId="ADAL" clId="{046F1BE7-2BC5-2F4A-B133-9BB814008BE8}" dt="2021-04-13T16:58:39.642" v="1154" actId="465"/>
          <ac:spMkLst>
            <pc:docMk/>
            <pc:sldMk cId="3440869824" sldId="266"/>
            <ac:spMk id="32" creationId="{1F46D9DD-CAFA-6B4D-B71E-6A4AF1472E54}"/>
          </ac:spMkLst>
        </pc:spChg>
        <pc:spChg chg="add mod">
          <ac:chgData name="Yang, Chenyu" userId="40d49957-6c16-4e37-9a2d-5a67ce60a670" providerId="ADAL" clId="{046F1BE7-2BC5-2F4A-B133-9BB814008BE8}" dt="2021-04-13T16:58:39.642" v="1154" actId="465"/>
          <ac:spMkLst>
            <pc:docMk/>
            <pc:sldMk cId="3440869824" sldId="266"/>
            <ac:spMk id="33" creationId="{3B91DC8C-0F65-0E4E-9309-DE731D6AB8EC}"/>
          </ac:spMkLst>
        </pc:spChg>
        <pc:graphicFrameChg chg="add del mod ord modGraphic">
          <ac:chgData name="Yang, Chenyu" userId="40d49957-6c16-4e37-9a2d-5a67ce60a670" providerId="ADAL" clId="{046F1BE7-2BC5-2F4A-B133-9BB814008BE8}" dt="2021-04-13T15:46:26.991" v="639" actId="21"/>
          <ac:graphicFrameMkLst>
            <pc:docMk/>
            <pc:sldMk cId="3440869824" sldId="266"/>
            <ac:graphicFrameMk id="13" creationId="{7E434BAE-03F3-E244-8E11-7BFE478380AB}"/>
          </ac:graphicFrameMkLst>
        </pc:graphicFrameChg>
        <pc:graphicFrameChg chg="add mod modGraphic">
          <ac:chgData name="Yang, Chenyu" userId="40d49957-6c16-4e37-9a2d-5a67ce60a670" providerId="ADAL" clId="{046F1BE7-2BC5-2F4A-B133-9BB814008BE8}" dt="2021-04-13T16:08:53.280" v="740" actId="1076"/>
          <ac:graphicFrameMkLst>
            <pc:docMk/>
            <pc:sldMk cId="3440869824" sldId="266"/>
            <ac:graphicFrameMk id="20" creationId="{0A1A2D22-D1C3-3B48-968E-A46731FBD358}"/>
          </ac:graphicFrameMkLst>
        </pc:graphicFrameChg>
        <pc:graphicFrameChg chg="add mod modGraphic">
          <ac:chgData name="Yang, Chenyu" userId="40d49957-6c16-4e37-9a2d-5a67ce60a670" providerId="ADAL" clId="{046F1BE7-2BC5-2F4A-B133-9BB814008BE8}" dt="2021-04-13T16:32:06.926" v="833" actId="1076"/>
          <ac:graphicFrameMkLst>
            <pc:docMk/>
            <pc:sldMk cId="3440869824" sldId="266"/>
            <ac:graphicFrameMk id="27" creationId="{E2878447-7E69-B64A-8D25-CEECC5C0C3C4}"/>
          </ac:graphicFrameMkLst>
        </pc:graphicFrameChg>
        <pc:graphicFrameChg chg="add mod modGraphic">
          <ac:chgData name="Yang, Chenyu" userId="40d49957-6c16-4e37-9a2d-5a67ce60a670" providerId="ADAL" clId="{046F1BE7-2BC5-2F4A-B133-9BB814008BE8}" dt="2021-04-13T16:31:31.726" v="828" actId="403"/>
          <ac:graphicFrameMkLst>
            <pc:docMk/>
            <pc:sldMk cId="3440869824" sldId="266"/>
            <ac:graphicFrameMk id="28" creationId="{E8D6C3AE-6836-DF4D-9A8F-27C1364520D3}"/>
          </ac:graphicFrameMkLst>
        </pc:graphicFrameChg>
        <pc:picChg chg="add del mod ord">
          <ac:chgData name="Yang, Chenyu" userId="40d49957-6c16-4e37-9a2d-5a67ce60a670" providerId="ADAL" clId="{046F1BE7-2BC5-2F4A-B133-9BB814008BE8}" dt="2021-04-13T15:57:45.991" v="644" actId="478"/>
          <ac:picMkLst>
            <pc:docMk/>
            <pc:sldMk cId="3440869824" sldId="266"/>
            <ac:picMk id="12" creationId="{7158B8EB-6608-ED4B-8670-3735191EAFC3}"/>
          </ac:picMkLst>
        </pc:picChg>
        <pc:picChg chg="add mod">
          <ac:chgData name="Yang, Chenyu" userId="40d49957-6c16-4e37-9a2d-5a67ce60a670" providerId="ADAL" clId="{046F1BE7-2BC5-2F4A-B133-9BB814008BE8}" dt="2021-04-13T16:31:55.922" v="831" actId="1076"/>
          <ac:picMkLst>
            <pc:docMk/>
            <pc:sldMk cId="3440869824" sldId="266"/>
            <ac:picMk id="19" creationId="{0779B807-2D04-EA46-8A65-DA416E856810}"/>
          </ac:picMkLst>
        </pc:picChg>
      </pc:sldChg>
      <pc:sldChg chg="addSp delSp modSp add mod setBg delDesignElem">
        <pc:chgData name="Yang, Chenyu" userId="40d49957-6c16-4e37-9a2d-5a67ce60a670" providerId="ADAL" clId="{046F1BE7-2BC5-2F4A-B133-9BB814008BE8}" dt="2021-04-13T17:07:35.632" v="1243" actId="2165"/>
        <pc:sldMkLst>
          <pc:docMk/>
          <pc:sldMk cId="1983140602" sldId="267"/>
        </pc:sldMkLst>
        <pc:spChg chg="add mod">
          <ac:chgData name="Yang, Chenyu" userId="40d49957-6c16-4e37-9a2d-5a67ce60a670" providerId="ADAL" clId="{046F1BE7-2BC5-2F4A-B133-9BB814008BE8}" dt="2021-04-13T17:06:13.330" v="1172" actId="14100"/>
          <ac:spMkLst>
            <pc:docMk/>
            <pc:sldMk cId="1983140602" sldId="267"/>
            <ac:spMk id="2" creationId="{CE53AC37-2BD7-2240-AC31-5034DED09652}"/>
          </ac:spMkLst>
        </pc:spChg>
        <pc:spChg chg="add del mod">
          <ac:chgData name="Yang, Chenyu" userId="40d49957-6c16-4e37-9a2d-5a67ce60a670" providerId="ADAL" clId="{046F1BE7-2BC5-2F4A-B133-9BB814008BE8}" dt="2021-04-13T17:06:02.585" v="1167" actId="478"/>
          <ac:spMkLst>
            <pc:docMk/>
            <pc:sldMk cId="1983140602" sldId="267"/>
            <ac:spMk id="21" creationId="{EA0EEA78-94D5-504F-81F7-2D9F2AA94CAB}"/>
          </ac:spMkLst>
        </pc:spChg>
        <pc:spChg chg="del">
          <ac:chgData name="Yang, Chenyu" userId="40d49957-6c16-4e37-9a2d-5a67ce60a670" providerId="ADAL" clId="{046F1BE7-2BC5-2F4A-B133-9BB814008BE8}" dt="2021-04-13T17:03:53.562" v="1157"/>
          <ac:spMkLst>
            <pc:docMk/>
            <pc:sldMk cId="1983140602" sldId="267"/>
            <ac:spMk id="22" creationId="{777A147A-9ED8-46B4-8660-1B3C2AA880B5}"/>
          </ac:spMkLst>
        </pc:spChg>
        <pc:spChg chg="del">
          <ac:chgData name="Yang, Chenyu" userId="40d49957-6c16-4e37-9a2d-5a67ce60a670" providerId="ADAL" clId="{046F1BE7-2BC5-2F4A-B133-9BB814008BE8}" dt="2021-04-13T17:03:53.562" v="1157"/>
          <ac:spMkLst>
            <pc:docMk/>
            <pc:sldMk cId="1983140602" sldId="267"/>
            <ac:spMk id="24" creationId="{5D6C15A0-C087-4593-8414-2B4EC1CDC3DE}"/>
          </ac:spMkLst>
        </pc:spChg>
        <pc:graphicFrameChg chg="modGraphic">
          <ac:chgData name="Yang, Chenyu" userId="40d49957-6c16-4e37-9a2d-5a67ce60a670" providerId="ADAL" clId="{046F1BE7-2BC5-2F4A-B133-9BB814008BE8}" dt="2021-04-13T17:07:35.632" v="1243" actId="2165"/>
          <ac:graphicFrameMkLst>
            <pc:docMk/>
            <pc:sldMk cId="1983140602" sldId="267"/>
            <ac:graphicFrameMk id="20" creationId="{0A1A2D22-D1C3-3B48-968E-A46731FBD358}"/>
          </ac:graphicFrameMkLst>
        </pc:graphicFrameChg>
        <pc:picChg chg="mod">
          <ac:chgData name="Yang, Chenyu" userId="40d49957-6c16-4e37-9a2d-5a67ce60a670" providerId="ADAL" clId="{046F1BE7-2BC5-2F4A-B133-9BB814008BE8}" dt="2021-04-13T17:04:02.962" v="1158" actId="14826"/>
          <ac:picMkLst>
            <pc:docMk/>
            <pc:sldMk cId="1983140602" sldId="267"/>
            <ac:picMk id="19" creationId="{0779B807-2D04-EA46-8A65-DA416E856810}"/>
          </ac:picMkLst>
        </pc:picChg>
      </pc:sldChg>
    </pc:docChg>
  </pc:docChgLst>
  <pc:docChgLst>
    <pc:chgData name="Tucker,Chad E" userId="S::c.tucker@ufl.edu::935cfe2f-13e5-4919-85cd-2b9f4470dcec" providerId="AD" clId="Web-{A33E03AF-6080-48CF-9F0C-2DA6D791C6BD}"/>
    <pc:docChg chg="addSld modSld">
      <pc:chgData name="Tucker,Chad E" userId="S::c.tucker@ufl.edu::935cfe2f-13e5-4919-85cd-2b9f4470dcec" providerId="AD" clId="Web-{A33E03AF-6080-48CF-9F0C-2DA6D791C6BD}" dt="2021-04-13T21:49:05.993" v="192"/>
      <pc:docMkLst>
        <pc:docMk/>
      </pc:docMkLst>
      <pc:sldChg chg="addSp delSp modSp new">
        <pc:chgData name="Tucker,Chad E" userId="S::c.tucker@ufl.edu::935cfe2f-13e5-4919-85cd-2b9f4470dcec" providerId="AD" clId="Web-{A33E03AF-6080-48CF-9F0C-2DA6D791C6BD}" dt="2021-04-13T21:08:13.340" v="91"/>
        <pc:sldMkLst>
          <pc:docMk/>
          <pc:sldMk cId="966589782" sldId="270"/>
        </pc:sldMkLst>
        <pc:spChg chg="mod">
          <ac:chgData name="Tucker,Chad E" userId="S::c.tucker@ufl.edu::935cfe2f-13e5-4919-85cd-2b9f4470dcec" providerId="AD" clId="Web-{A33E03AF-6080-48CF-9F0C-2DA6D791C6BD}" dt="2021-04-13T21:07:18.089" v="41" actId="20577"/>
          <ac:spMkLst>
            <pc:docMk/>
            <pc:sldMk cId="966589782" sldId="270"/>
            <ac:spMk id="2" creationId="{AEB19DC6-F6CF-4D5C-A819-0C566B2D91A2}"/>
          </ac:spMkLst>
        </pc:spChg>
        <pc:spChg chg="del">
          <ac:chgData name="Tucker,Chad E" userId="S::c.tucker@ufl.edu::935cfe2f-13e5-4919-85cd-2b9f4470dcec" providerId="AD" clId="Web-{A33E03AF-6080-48CF-9F0C-2DA6D791C6BD}" dt="2021-04-13T21:07:31.042" v="42"/>
          <ac:spMkLst>
            <pc:docMk/>
            <pc:sldMk cId="966589782" sldId="270"/>
            <ac:spMk id="3" creationId="{90A593C4-1934-4904-B8C0-96354D047C74}"/>
          </ac:spMkLst>
        </pc:spChg>
        <pc:graphicFrameChg chg="add mod ord modGraphic">
          <ac:chgData name="Tucker,Chad E" userId="S::c.tucker@ufl.edu::935cfe2f-13e5-4919-85cd-2b9f4470dcec" providerId="AD" clId="Web-{A33E03AF-6080-48CF-9F0C-2DA6D791C6BD}" dt="2021-04-13T21:08:13.340" v="91"/>
          <ac:graphicFrameMkLst>
            <pc:docMk/>
            <pc:sldMk cId="966589782" sldId="270"/>
            <ac:graphicFrameMk id="5" creationId="{619B525F-FB40-45DC-9A25-8223095FF977}"/>
          </ac:graphicFrameMkLst>
        </pc:graphicFrameChg>
      </pc:sldChg>
      <pc:sldChg chg="addSp delSp modSp new">
        <pc:chgData name="Tucker,Chad E" userId="S::c.tucker@ufl.edu::935cfe2f-13e5-4919-85cd-2b9f4470dcec" providerId="AD" clId="Web-{A33E03AF-6080-48CF-9F0C-2DA6D791C6BD}" dt="2021-04-13T21:19:10.576" v="137"/>
        <pc:sldMkLst>
          <pc:docMk/>
          <pc:sldMk cId="2800668054" sldId="271"/>
        </pc:sldMkLst>
        <pc:spChg chg="mod">
          <ac:chgData name="Tucker,Chad E" userId="S::c.tucker@ufl.edu::935cfe2f-13e5-4919-85cd-2b9f4470dcec" providerId="AD" clId="Web-{A33E03AF-6080-48CF-9F0C-2DA6D791C6BD}" dt="2021-04-13T21:16:07.383" v="103" actId="20577"/>
          <ac:spMkLst>
            <pc:docMk/>
            <pc:sldMk cId="2800668054" sldId="271"/>
            <ac:spMk id="2" creationId="{ABA44C84-F076-49A2-B288-EEDBB0B4CF3D}"/>
          </ac:spMkLst>
        </pc:spChg>
        <pc:spChg chg="del">
          <ac:chgData name="Tucker,Chad E" userId="S::c.tucker@ufl.edu::935cfe2f-13e5-4919-85cd-2b9f4470dcec" providerId="AD" clId="Web-{A33E03AF-6080-48CF-9F0C-2DA6D791C6BD}" dt="2021-04-13T21:16:09.759" v="104"/>
          <ac:spMkLst>
            <pc:docMk/>
            <pc:sldMk cId="2800668054" sldId="271"/>
            <ac:spMk id="3" creationId="{6DDC55B8-96C1-4AFE-A8C5-D0C3904CB5D6}"/>
          </ac:spMkLst>
        </pc:spChg>
        <pc:graphicFrameChg chg="add mod ord modGraphic">
          <ac:chgData name="Tucker,Chad E" userId="S::c.tucker@ufl.edu::935cfe2f-13e5-4919-85cd-2b9f4470dcec" providerId="AD" clId="Web-{A33E03AF-6080-48CF-9F0C-2DA6D791C6BD}" dt="2021-04-13T21:19:10.576" v="137"/>
          <ac:graphicFrameMkLst>
            <pc:docMk/>
            <pc:sldMk cId="2800668054" sldId="271"/>
            <ac:graphicFrameMk id="5" creationId="{44135D09-7806-4F2B-B709-464937269A70}"/>
          </ac:graphicFrameMkLst>
        </pc:graphicFrameChg>
      </pc:sldChg>
      <pc:sldChg chg="addSp delSp modSp new">
        <pc:chgData name="Tucker,Chad E" userId="S::c.tucker@ufl.edu::935cfe2f-13e5-4919-85cd-2b9f4470dcec" providerId="AD" clId="Web-{A33E03AF-6080-48CF-9F0C-2DA6D791C6BD}" dt="2021-04-13T21:49:05.993" v="192"/>
        <pc:sldMkLst>
          <pc:docMk/>
          <pc:sldMk cId="2297304470" sldId="272"/>
        </pc:sldMkLst>
        <pc:spChg chg="mod">
          <ac:chgData name="Tucker,Chad E" userId="S::c.tucker@ufl.edu::935cfe2f-13e5-4919-85cd-2b9f4470dcec" providerId="AD" clId="Web-{A33E03AF-6080-48CF-9F0C-2DA6D791C6BD}" dt="2021-04-13T21:47:51.288" v="152" actId="20577"/>
          <ac:spMkLst>
            <pc:docMk/>
            <pc:sldMk cId="2297304470" sldId="272"/>
            <ac:spMk id="2" creationId="{31BCFF1E-FFA1-4C2C-BCFE-ABA730919825}"/>
          </ac:spMkLst>
        </pc:spChg>
        <pc:spChg chg="del">
          <ac:chgData name="Tucker,Chad E" userId="S::c.tucker@ufl.edu::935cfe2f-13e5-4919-85cd-2b9f4470dcec" providerId="AD" clId="Web-{A33E03AF-6080-48CF-9F0C-2DA6D791C6BD}" dt="2021-04-13T21:47:53.023" v="153"/>
          <ac:spMkLst>
            <pc:docMk/>
            <pc:sldMk cId="2297304470" sldId="272"/>
            <ac:spMk id="3" creationId="{2C5D9C7C-AB3C-44BB-B0FB-48C80155F979}"/>
          </ac:spMkLst>
        </pc:spChg>
        <pc:graphicFrameChg chg="add mod ord modGraphic">
          <ac:chgData name="Tucker,Chad E" userId="S::c.tucker@ufl.edu::935cfe2f-13e5-4919-85cd-2b9f4470dcec" providerId="AD" clId="Web-{A33E03AF-6080-48CF-9F0C-2DA6D791C6BD}" dt="2021-04-13T21:49:05.993" v="192"/>
          <ac:graphicFrameMkLst>
            <pc:docMk/>
            <pc:sldMk cId="2297304470" sldId="272"/>
            <ac:graphicFrameMk id="5" creationId="{75C2A00E-F6F7-4823-AE8A-343080D00C78}"/>
          </ac:graphicFrameMkLst>
        </pc:graphicFrameChg>
      </pc:sldChg>
    </pc:docChg>
  </pc:docChgLst>
  <pc:docChgLst>
    <pc:chgData name="Untgod Preetham, Samrudh" userId="S::samrudh.untgodpr@ufl.edu::52756e16-304e-4673-904e-941de3ab3c48" providerId="AD" clId="Web-{A680884B-E9B3-4C31-B314-024796A50BB3}"/>
    <pc:docChg chg="addSld modSld">
      <pc:chgData name="Untgod Preetham, Samrudh" userId="S::samrudh.untgodpr@ufl.edu::52756e16-304e-4673-904e-941de3ab3c48" providerId="AD" clId="Web-{A680884B-E9B3-4C31-B314-024796A50BB3}" dt="2021-04-13T02:35:42.501" v="477" actId="20577"/>
      <pc:docMkLst>
        <pc:docMk/>
      </pc:docMkLst>
      <pc:sldChg chg="modSp">
        <pc:chgData name="Untgod Preetham, Samrudh" userId="S::samrudh.untgodpr@ufl.edu::52756e16-304e-4673-904e-941de3ab3c48" providerId="AD" clId="Web-{A680884B-E9B3-4C31-B314-024796A50BB3}" dt="2021-04-13T02:17:11.193" v="10" actId="20577"/>
        <pc:sldMkLst>
          <pc:docMk/>
          <pc:sldMk cId="2668501585" sldId="256"/>
        </pc:sldMkLst>
        <pc:spChg chg="mod">
          <ac:chgData name="Untgod Preetham, Samrudh" userId="S::samrudh.untgodpr@ufl.edu::52756e16-304e-4673-904e-941de3ab3c48" providerId="AD" clId="Web-{A680884B-E9B3-4C31-B314-024796A50BB3}" dt="2021-04-13T02:17:11.193" v="10" actId="20577"/>
          <ac:spMkLst>
            <pc:docMk/>
            <pc:sldMk cId="2668501585" sldId="256"/>
            <ac:spMk id="2" creationId="{306B1BEF-E7DB-A14D-AA3B-85D174CBBED8}"/>
          </ac:spMkLst>
        </pc:spChg>
      </pc:sldChg>
      <pc:sldChg chg="modSp new">
        <pc:chgData name="Untgod Preetham, Samrudh" userId="S::samrudh.untgodpr@ufl.edu::52756e16-304e-4673-904e-941de3ab3c48" providerId="AD" clId="Web-{A680884B-E9B3-4C31-B314-024796A50BB3}" dt="2021-04-13T02:24:43.532" v="187" actId="20577"/>
        <pc:sldMkLst>
          <pc:docMk/>
          <pc:sldMk cId="3516529015" sldId="257"/>
        </pc:sldMkLst>
        <pc:spChg chg="mod">
          <ac:chgData name="Untgod Preetham, Samrudh" userId="S::samrudh.untgodpr@ufl.edu::52756e16-304e-4673-904e-941de3ab3c48" providerId="AD" clId="Web-{A680884B-E9B3-4C31-B314-024796A50BB3}" dt="2021-04-13T02:20:28.526" v="34" actId="20577"/>
          <ac:spMkLst>
            <pc:docMk/>
            <pc:sldMk cId="3516529015" sldId="257"/>
            <ac:spMk id="2" creationId="{2D8FA438-9BD9-4EC7-9AC4-61D314AB9BDE}"/>
          </ac:spMkLst>
        </pc:spChg>
        <pc:spChg chg="mod">
          <ac:chgData name="Untgod Preetham, Samrudh" userId="S::samrudh.untgodpr@ufl.edu::52756e16-304e-4673-904e-941de3ab3c48" providerId="AD" clId="Web-{A680884B-E9B3-4C31-B314-024796A50BB3}" dt="2021-04-13T02:24:43.532" v="187" actId="20577"/>
          <ac:spMkLst>
            <pc:docMk/>
            <pc:sldMk cId="3516529015" sldId="257"/>
            <ac:spMk id="3" creationId="{23A4B8A8-59C6-4934-A8C8-B4AE6FBC681F}"/>
          </ac:spMkLst>
        </pc:spChg>
      </pc:sldChg>
      <pc:sldChg chg="addSp delSp modSp new">
        <pc:chgData name="Untgod Preetham, Samrudh" userId="S::samrudh.untgodpr@ufl.edu::52756e16-304e-4673-904e-941de3ab3c48" providerId="AD" clId="Web-{A680884B-E9B3-4C31-B314-024796A50BB3}" dt="2021-04-13T02:35:42.501" v="477" actId="20577"/>
        <pc:sldMkLst>
          <pc:docMk/>
          <pc:sldMk cId="2133234810" sldId="258"/>
        </pc:sldMkLst>
        <pc:spChg chg="del">
          <ac:chgData name="Untgod Preetham, Samrudh" userId="S::samrudh.untgodpr@ufl.edu::52756e16-304e-4673-904e-941de3ab3c48" providerId="AD" clId="Web-{A680884B-E9B3-4C31-B314-024796A50BB3}" dt="2021-04-13T02:25:17.174" v="189"/>
          <ac:spMkLst>
            <pc:docMk/>
            <pc:sldMk cId="2133234810" sldId="258"/>
            <ac:spMk id="2" creationId="{24B02F6C-0364-4808-A1D8-8B5C82E19DE1}"/>
          </ac:spMkLst>
        </pc:spChg>
        <pc:spChg chg="mod">
          <ac:chgData name="Untgod Preetham, Samrudh" userId="S::samrudh.untgodpr@ufl.edu::52756e16-304e-4673-904e-941de3ab3c48" providerId="AD" clId="Web-{A680884B-E9B3-4C31-B314-024796A50BB3}" dt="2021-04-13T02:35:42.501" v="477" actId="20577"/>
          <ac:spMkLst>
            <pc:docMk/>
            <pc:sldMk cId="2133234810" sldId="258"/>
            <ac:spMk id="3" creationId="{386E6E17-E624-45BD-9328-A8D37C828CCD}"/>
          </ac:spMkLst>
        </pc:spChg>
        <pc:spChg chg="add del mod">
          <ac:chgData name="Untgod Preetham, Samrudh" userId="S::samrudh.untgodpr@ufl.edu::52756e16-304e-4673-904e-941de3ab3c48" providerId="AD" clId="Web-{A680884B-E9B3-4C31-B314-024796A50BB3}" dt="2021-04-13T02:34:34.984" v="447"/>
          <ac:spMkLst>
            <pc:docMk/>
            <pc:sldMk cId="2133234810" sldId="258"/>
            <ac:spMk id="4" creationId="{D38B4D59-1273-4DE4-82A3-7095D3BA113C}"/>
          </ac:spMkLst>
        </pc:spChg>
      </pc:sldChg>
    </pc:docChg>
  </pc:docChgLst>
  <pc:docChgLst>
    <pc:chgData name="Kondugari, Chenchu Sakthi Charan" userId="S::kondugari.c@ufl.edu::57c6aa79-acad-414f-86a4-01cee183a696" providerId="AD" clId="Web-{84BA3051-A94C-42A4-A57C-8E6563EDCCDD}"/>
    <pc:docChg chg="modSld">
      <pc:chgData name="Kondugari, Chenchu Sakthi Charan" userId="S::kondugari.c@ufl.edu::57c6aa79-acad-414f-86a4-01cee183a696" providerId="AD" clId="Web-{84BA3051-A94C-42A4-A57C-8E6563EDCCDD}" dt="2021-04-13T20:49:57.821" v="226" actId="20577"/>
      <pc:docMkLst>
        <pc:docMk/>
      </pc:docMkLst>
      <pc:sldChg chg="modSp">
        <pc:chgData name="Kondugari, Chenchu Sakthi Charan" userId="S::kondugari.c@ufl.edu::57c6aa79-acad-414f-86a4-01cee183a696" providerId="AD" clId="Web-{84BA3051-A94C-42A4-A57C-8E6563EDCCDD}" dt="2021-04-13T20:49:29.242" v="215"/>
        <pc:sldMkLst>
          <pc:docMk/>
          <pc:sldMk cId="3702112670" sldId="268"/>
        </pc:sldMkLst>
        <pc:graphicFrameChg chg="mod modGraphic">
          <ac:chgData name="Kondugari, Chenchu Sakthi Charan" userId="S::kondugari.c@ufl.edu::57c6aa79-acad-414f-86a4-01cee183a696" providerId="AD" clId="Web-{84BA3051-A94C-42A4-A57C-8E6563EDCCDD}" dt="2021-04-13T20:49:29.242" v="215"/>
          <ac:graphicFrameMkLst>
            <pc:docMk/>
            <pc:sldMk cId="3702112670" sldId="268"/>
            <ac:graphicFrameMk id="5" creationId="{A0F89F69-78B1-4A8F-9364-D5EDF388FD83}"/>
          </ac:graphicFrameMkLst>
        </pc:graphicFrameChg>
      </pc:sldChg>
      <pc:sldChg chg="modSp">
        <pc:chgData name="Kondugari, Chenchu Sakthi Charan" userId="S::kondugari.c@ufl.edu::57c6aa79-acad-414f-86a4-01cee183a696" providerId="AD" clId="Web-{84BA3051-A94C-42A4-A57C-8E6563EDCCDD}" dt="2021-04-13T20:49:57.821" v="226" actId="20577"/>
        <pc:sldMkLst>
          <pc:docMk/>
          <pc:sldMk cId="446043455" sldId="269"/>
        </pc:sldMkLst>
        <pc:spChg chg="mod">
          <ac:chgData name="Kondugari, Chenchu Sakthi Charan" userId="S::kondugari.c@ufl.edu::57c6aa79-acad-414f-86a4-01cee183a696" providerId="AD" clId="Web-{84BA3051-A94C-42A4-A57C-8E6563EDCCDD}" dt="2021-04-13T20:49:57.821" v="226" actId="20577"/>
          <ac:spMkLst>
            <pc:docMk/>
            <pc:sldMk cId="446043455" sldId="269"/>
            <ac:spMk id="7" creationId="{444E9B45-9EB0-4D10-BDEF-441CBE94FFE3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9T13:57:59.107" idx="1">
    <p:pos x="10" y="10"/>
    <p:text>Explain the cost as this is the FIRST presentation for the audience</p:text>
    <p:extLst>
      <p:ext uri="{C676402C-5697-4E1C-873F-D02D1690AC5C}">
        <p15:threadingInfo xmlns:p15="http://schemas.microsoft.com/office/powerpoint/2012/main" timeZoneBias="-480"/>
      </p:ext>
    </p:extLst>
  </p:cm>
</p:cmLst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94B36-133E-4BB3-8FA4-4A7C2F91CC2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215A349-3343-4601-B42B-754495D6D36D}">
      <dgm:prSet/>
      <dgm:spPr/>
      <dgm:t>
        <a:bodyPr/>
        <a:lstStyle/>
        <a:p>
          <a:pPr>
            <a:lnSpc>
              <a:spcPct val="100000"/>
            </a:lnSpc>
          </a:pPr>
          <a:r>
            <a:rPr kumimoji="1" lang="en-US"/>
            <a:t>Make/Buy Decisions</a:t>
          </a:r>
          <a:endParaRPr lang="en-US"/>
        </a:p>
      </dgm:t>
    </dgm:pt>
    <dgm:pt modelId="{B3528F8E-FE89-4679-B4B7-E7AF6E113F54}" type="parTrans" cxnId="{10AFA914-12BD-4591-80F7-63CF03B09435}">
      <dgm:prSet/>
      <dgm:spPr/>
      <dgm:t>
        <a:bodyPr/>
        <a:lstStyle/>
        <a:p>
          <a:endParaRPr lang="en-US"/>
        </a:p>
      </dgm:t>
    </dgm:pt>
    <dgm:pt modelId="{4B0BAE17-AD60-4997-A25F-2F58730A32FC}" type="sibTrans" cxnId="{10AFA914-12BD-4591-80F7-63CF03B0943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32CE682-E96D-4A1C-8E94-34A719D886FF}">
      <dgm:prSet/>
      <dgm:spPr/>
      <dgm:t>
        <a:bodyPr/>
        <a:lstStyle/>
        <a:p>
          <a:pPr>
            <a:lnSpc>
              <a:spcPct val="100000"/>
            </a:lnSpc>
          </a:pPr>
          <a:r>
            <a:rPr kumimoji="1" lang="en-US"/>
            <a:t>Machines</a:t>
          </a:r>
          <a:endParaRPr lang="en-US"/>
        </a:p>
      </dgm:t>
    </dgm:pt>
    <dgm:pt modelId="{C11C092A-1C39-413E-8CBB-4A0A2DC8BDF9}" type="parTrans" cxnId="{C5D06B36-1BDB-4F54-A941-B97EA12ABE8B}">
      <dgm:prSet/>
      <dgm:spPr/>
      <dgm:t>
        <a:bodyPr/>
        <a:lstStyle/>
        <a:p>
          <a:endParaRPr lang="en-US"/>
        </a:p>
      </dgm:t>
    </dgm:pt>
    <dgm:pt modelId="{13E5C7C3-25D6-4227-9785-7E8354CB4BB1}" type="sibTrans" cxnId="{C5D06B36-1BDB-4F54-A941-B97EA12ABE8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AF282CB-E836-491D-AFF9-D6B8605CCF3D}">
      <dgm:prSet/>
      <dgm:spPr/>
      <dgm:t>
        <a:bodyPr/>
        <a:lstStyle/>
        <a:p>
          <a:pPr>
            <a:lnSpc>
              <a:spcPct val="100000"/>
            </a:lnSpc>
          </a:pPr>
          <a:r>
            <a:rPr kumimoji="1" lang="en-US"/>
            <a:t>Factory</a:t>
          </a:r>
          <a:endParaRPr lang="en-US"/>
        </a:p>
      </dgm:t>
    </dgm:pt>
    <dgm:pt modelId="{9458D4F9-54E9-4554-91DB-2CBDE2168625}" type="parTrans" cxnId="{065EFA32-2BBA-4136-847B-7C31D027AEB6}">
      <dgm:prSet/>
      <dgm:spPr/>
      <dgm:t>
        <a:bodyPr/>
        <a:lstStyle/>
        <a:p>
          <a:endParaRPr lang="en-US"/>
        </a:p>
      </dgm:t>
    </dgm:pt>
    <dgm:pt modelId="{6EF8AD82-F7D2-47D2-A383-300A6094F594}" type="sibTrans" cxnId="{065EFA32-2BBA-4136-847B-7C31D027AEB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5E60054-7EAB-45EC-83D3-297542AADD68}">
      <dgm:prSet/>
      <dgm:spPr/>
      <dgm:t>
        <a:bodyPr/>
        <a:lstStyle/>
        <a:p>
          <a:pPr>
            <a:lnSpc>
              <a:spcPct val="100000"/>
            </a:lnSpc>
          </a:pPr>
          <a:r>
            <a:rPr kumimoji="1" lang="en-US"/>
            <a:t>Overall Initial Capital Investments</a:t>
          </a:r>
          <a:endParaRPr lang="en-US"/>
        </a:p>
      </dgm:t>
    </dgm:pt>
    <dgm:pt modelId="{35FFDC50-B8BD-40FF-BDB8-3C20D7DFD6AA}" type="parTrans" cxnId="{2C4BAE7D-CCE8-43A0-BC14-C4472152C210}">
      <dgm:prSet/>
      <dgm:spPr/>
      <dgm:t>
        <a:bodyPr/>
        <a:lstStyle/>
        <a:p>
          <a:endParaRPr lang="en-US"/>
        </a:p>
      </dgm:t>
    </dgm:pt>
    <dgm:pt modelId="{3823E912-C7B2-4B4F-8694-A9A57C392157}" type="sibTrans" cxnId="{2C4BAE7D-CCE8-43A0-BC14-C4472152C210}">
      <dgm:prSet/>
      <dgm:spPr/>
      <dgm:t>
        <a:bodyPr/>
        <a:lstStyle/>
        <a:p>
          <a:endParaRPr lang="en-US"/>
        </a:p>
      </dgm:t>
    </dgm:pt>
    <dgm:pt modelId="{EDA100F2-0598-49C0-9805-DD586903F703}" type="pres">
      <dgm:prSet presAssocID="{50A94B36-133E-4BB3-8FA4-4A7C2F91CC23}" presName="root" presStyleCnt="0">
        <dgm:presLayoutVars>
          <dgm:dir/>
          <dgm:resizeHandles val="exact"/>
        </dgm:presLayoutVars>
      </dgm:prSet>
      <dgm:spPr/>
    </dgm:pt>
    <dgm:pt modelId="{C2BE6E00-E82F-4D4B-89AD-99D8810D3BC2}" type="pres">
      <dgm:prSet presAssocID="{6215A349-3343-4601-B42B-754495D6D36D}" presName="compNode" presStyleCnt="0"/>
      <dgm:spPr/>
    </dgm:pt>
    <dgm:pt modelId="{683DCEAB-30D7-46B5-B509-371BB6359414}" type="pres">
      <dgm:prSet presAssocID="{6215A349-3343-4601-B42B-754495D6D36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A659AC93-CD18-4824-8A70-9CF53C8C06DA}" type="pres">
      <dgm:prSet presAssocID="{6215A349-3343-4601-B42B-754495D6D36D}" presName="spaceRect" presStyleCnt="0"/>
      <dgm:spPr/>
    </dgm:pt>
    <dgm:pt modelId="{F81B18E1-80D7-4D80-B861-E817A7EBB0ED}" type="pres">
      <dgm:prSet presAssocID="{6215A349-3343-4601-B42B-754495D6D36D}" presName="textRect" presStyleLbl="revTx" presStyleIdx="0" presStyleCnt="4">
        <dgm:presLayoutVars>
          <dgm:chMax val="1"/>
          <dgm:chPref val="1"/>
        </dgm:presLayoutVars>
      </dgm:prSet>
      <dgm:spPr/>
    </dgm:pt>
    <dgm:pt modelId="{5845A88C-8EDE-4E21-852A-7F08ED6FAC7D}" type="pres">
      <dgm:prSet presAssocID="{4B0BAE17-AD60-4997-A25F-2F58730A32FC}" presName="sibTrans" presStyleCnt="0"/>
      <dgm:spPr/>
    </dgm:pt>
    <dgm:pt modelId="{0A35D9E2-6D74-4A04-8771-0CB4DE50CADA}" type="pres">
      <dgm:prSet presAssocID="{A32CE682-E96D-4A1C-8E94-34A719D886FF}" presName="compNode" presStyleCnt="0"/>
      <dgm:spPr/>
    </dgm:pt>
    <dgm:pt modelId="{F0340DB9-A5CD-425D-ADB2-27F87DDE39A3}" type="pres">
      <dgm:prSet presAssocID="{A32CE682-E96D-4A1C-8E94-34A719D886F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w blade"/>
        </a:ext>
      </dgm:extLst>
    </dgm:pt>
    <dgm:pt modelId="{C2201C80-9F9C-44EE-AB87-B12AB7F50E55}" type="pres">
      <dgm:prSet presAssocID="{A32CE682-E96D-4A1C-8E94-34A719D886FF}" presName="spaceRect" presStyleCnt="0"/>
      <dgm:spPr/>
    </dgm:pt>
    <dgm:pt modelId="{B0118253-4EEC-4E1E-BDB6-6FB68DF4A88C}" type="pres">
      <dgm:prSet presAssocID="{A32CE682-E96D-4A1C-8E94-34A719D886FF}" presName="textRect" presStyleLbl="revTx" presStyleIdx="1" presStyleCnt="4">
        <dgm:presLayoutVars>
          <dgm:chMax val="1"/>
          <dgm:chPref val="1"/>
        </dgm:presLayoutVars>
      </dgm:prSet>
      <dgm:spPr/>
    </dgm:pt>
    <dgm:pt modelId="{30FB9F23-2425-4F7F-AED1-2046FF7DA44D}" type="pres">
      <dgm:prSet presAssocID="{13E5C7C3-25D6-4227-9785-7E8354CB4BB1}" presName="sibTrans" presStyleCnt="0"/>
      <dgm:spPr/>
    </dgm:pt>
    <dgm:pt modelId="{142BF3A2-8E08-40A5-92F7-8B7D3ECC40FE}" type="pres">
      <dgm:prSet presAssocID="{BAF282CB-E836-491D-AFF9-D6B8605CCF3D}" presName="compNode" presStyleCnt="0"/>
      <dgm:spPr/>
    </dgm:pt>
    <dgm:pt modelId="{41083516-3A8A-4663-88B6-F48E9D3C439F}" type="pres">
      <dgm:prSet presAssocID="{BAF282CB-E836-491D-AFF9-D6B8605CCF3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工厂"/>
        </a:ext>
      </dgm:extLst>
    </dgm:pt>
    <dgm:pt modelId="{43AEC8FF-619E-4C9B-891B-40F76B2780E2}" type="pres">
      <dgm:prSet presAssocID="{BAF282CB-E836-491D-AFF9-D6B8605CCF3D}" presName="spaceRect" presStyleCnt="0"/>
      <dgm:spPr/>
    </dgm:pt>
    <dgm:pt modelId="{A800D90A-DF18-484F-81E2-21943F349010}" type="pres">
      <dgm:prSet presAssocID="{BAF282CB-E836-491D-AFF9-D6B8605CCF3D}" presName="textRect" presStyleLbl="revTx" presStyleIdx="2" presStyleCnt="4">
        <dgm:presLayoutVars>
          <dgm:chMax val="1"/>
          <dgm:chPref val="1"/>
        </dgm:presLayoutVars>
      </dgm:prSet>
      <dgm:spPr/>
    </dgm:pt>
    <dgm:pt modelId="{A6E4B66B-48C7-4602-B558-8B2593762AC6}" type="pres">
      <dgm:prSet presAssocID="{6EF8AD82-F7D2-47D2-A383-300A6094F594}" presName="sibTrans" presStyleCnt="0"/>
      <dgm:spPr/>
    </dgm:pt>
    <dgm:pt modelId="{BF97A463-960C-4FC8-9A1E-D4F16D67E8DD}" type="pres">
      <dgm:prSet presAssocID="{85E60054-7EAB-45EC-83D3-297542AADD68}" presName="compNode" presStyleCnt="0"/>
      <dgm:spPr/>
    </dgm:pt>
    <dgm:pt modelId="{5378EB8A-0B11-4A09-A1FE-DC7BE1DD6494}" type="pres">
      <dgm:prSet presAssocID="{85E60054-7EAB-45EC-83D3-297542AADD6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钱"/>
        </a:ext>
      </dgm:extLst>
    </dgm:pt>
    <dgm:pt modelId="{4D05D33D-B09A-49E2-A441-0D4F1FC2C22E}" type="pres">
      <dgm:prSet presAssocID="{85E60054-7EAB-45EC-83D3-297542AADD68}" presName="spaceRect" presStyleCnt="0"/>
      <dgm:spPr/>
    </dgm:pt>
    <dgm:pt modelId="{FCDBDB18-E172-4432-A24B-6A0DC8AC4589}" type="pres">
      <dgm:prSet presAssocID="{85E60054-7EAB-45EC-83D3-297542AADD6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297DE06-8414-6E49-8D2B-BACF646325F0}" type="presOf" srcId="{A32CE682-E96D-4A1C-8E94-34A719D886FF}" destId="{B0118253-4EEC-4E1E-BDB6-6FB68DF4A88C}" srcOrd="0" destOrd="0" presId="urn:microsoft.com/office/officeart/2018/2/layout/IconLabelList"/>
    <dgm:cxn modelId="{10AFA914-12BD-4591-80F7-63CF03B09435}" srcId="{50A94B36-133E-4BB3-8FA4-4A7C2F91CC23}" destId="{6215A349-3343-4601-B42B-754495D6D36D}" srcOrd="0" destOrd="0" parTransId="{B3528F8E-FE89-4679-B4B7-E7AF6E113F54}" sibTransId="{4B0BAE17-AD60-4997-A25F-2F58730A32FC}"/>
    <dgm:cxn modelId="{065EFA32-2BBA-4136-847B-7C31D027AEB6}" srcId="{50A94B36-133E-4BB3-8FA4-4A7C2F91CC23}" destId="{BAF282CB-E836-491D-AFF9-D6B8605CCF3D}" srcOrd="2" destOrd="0" parTransId="{9458D4F9-54E9-4554-91DB-2CBDE2168625}" sibTransId="{6EF8AD82-F7D2-47D2-A383-300A6094F594}"/>
    <dgm:cxn modelId="{C5D06B36-1BDB-4F54-A941-B97EA12ABE8B}" srcId="{50A94B36-133E-4BB3-8FA4-4A7C2F91CC23}" destId="{A32CE682-E96D-4A1C-8E94-34A719D886FF}" srcOrd="1" destOrd="0" parTransId="{C11C092A-1C39-413E-8CBB-4A0A2DC8BDF9}" sibTransId="{13E5C7C3-25D6-4227-9785-7E8354CB4BB1}"/>
    <dgm:cxn modelId="{0029DE37-6CFE-0B44-9EF1-E7B6281B5B3B}" type="presOf" srcId="{50A94B36-133E-4BB3-8FA4-4A7C2F91CC23}" destId="{EDA100F2-0598-49C0-9805-DD586903F703}" srcOrd="0" destOrd="0" presId="urn:microsoft.com/office/officeart/2018/2/layout/IconLabelList"/>
    <dgm:cxn modelId="{2C4BAE7D-CCE8-43A0-BC14-C4472152C210}" srcId="{50A94B36-133E-4BB3-8FA4-4A7C2F91CC23}" destId="{85E60054-7EAB-45EC-83D3-297542AADD68}" srcOrd="3" destOrd="0" parTransId="{35FFDC50-B8BD-40FF-BDB8-3C20D7DFD6AA}" sibTransId="{3823E912-C7B2-4B4F-8694-A9A57C392157}"/>
    <dgm:cxn modelId="{B86C22CD-A20A-2843-AD84-A7BF8CEDEA19}" type="presOf" srcId="{BAF282CB-E836-491D-AFF9-D6B8605CCF3D}" destId="{A800D90A-DF18-484F-81E2-21943F349010}" srcOrd="0" destOrd="0" presId="urn:microsoft.com/office/officeart/2018/2/layout/IconLabelList"/>
    <dgm:cxn modelId="{11C440F8-25FB-7746-96C4-ECFC9BBC882B}" type="presOf" srcId="{6215A349-3343-4601-B42B-754495D6D36D}" destId="{F81B18E1-80D7-4D80-B861-E817A7EBB0ED}" srcOrd="0" destOrd="0" presId="urn:microsoft.com/office/officeart/2018/2/layout/IconLabelList"/>
    <dgm:cxn modelId="{5099ECF9-4FCA-C445-B433-D12EF5D0EA71}" type="presOf" srcId="{85E60054-7EAB-45EC-83D3-297542AADD68}" destId="{FCDBDB18-E172-4432-A24B-6A0DC8AC4589}" srcOrd="0" destOrd="0" presId="urn:microsoft.com/office/officeart/2018/2/layout/IconLabelList"/>
    <dgm:cxn modelId="{6098DA3B-8CFA-514B-B76F-69F0814B349E}" type="presParOf" srcId="{EDA100F2-0598-49C0-9805-DD586903F703}" destId="{C2BE6E00-E82F-4D4B-89AD-99D8810D3BC2}" srcOrd="0" destOrd="0" presId="urn:microsoft.com/office/officeart/2018/2/layout/IconLabelList"/>
    <dgm:cxn modelId="{3F7C5D3D-5FC8-4947-9C79-1A626A54456B}" type="presParOf" srcId="{C2BE6E00-E82F-4D4B-89AD-99D8810D3BC2}" destId="{683DCEAB-30D7-46B5-B509-371BB6359414}" srcOrd="0" destOrd="0" presId="urn:microsoft.com/office/officeart/2018/2/layout/IconLabelList"/>
    <dgm:cxn modelId="{5D947902-6336-5F4D-92D2-E571103B4DD4}" type="presParOf" srcId="{C2BE6E00-E82F-4D4B-89AD-99D8810D3BC2}" destId="{A659AC93-CD18-4824-8A70-9CF53C8C06DA}" srcOrd="1" destOrd="0" presId="urn:microsoft.com/office/officeart/2018/2/layout/IconLabelList"/>
    <dgm:cxn modelId="{AAFF3D7C-D83A-0249-8193-75CEB948A3C9}" type="presParOf" srcId="{C2BE6E00-E82F-4D4B-89AD-99D8810D3BC2}" destId="{F81B18E1-80D7-4D80-B861-E817A7EBB0ED}" srcOrd="2" destOrd="0" presId="urn:microsoft.com/office/officeart/2018/2/layout/IconLabelList"/>
    <dgm:cxn modelId="{5E08FE71-F28B-3E4D-ACB0-467503924EFB}" type="presParOf" srcId="{EDA100F2-0598-49C0-9805-DD586903F703}" destId="{5845A88C-8EDE-4E21-852A-7F08ED6FAC7D}" srcOrd="1" destOrd="0" presId="urn:microsoft.com/office/officeart/2018/2/layout/IconLabelList"/>
    <dgm:cxn modelId="{0C623C37-B698-F549-AFCC-AAE4A24C2633}" type="presParOf" srcId="{EDA100F2-0598-49C0-9805-DD586903F703}" destId="{0A35D9E2-6D74-4A04-8771-0CB4DE50CADA}" srcOrd="2" destOrd="0" presId="urn:microsoft.com/office/officeart/2018/2/layout/IconLabelList"/>
    <dgm:cxn modelId="{76DC12A3-F353-1B47-99A1-36FBD06B7038}" type="presParOf" srcId="{0A35D9E2-6D74-4A04-8771-0CB4DE50CADA}" destId="{F0340DB9-A5CD-425D-ADB2-27F87DDE39A3}" srcOrd="0" destOrd="0" presId="urn:microsoft.com/office/officeart/2018/2/layout/IconLabelList"/>
    <dgm:cxn modelId="{D3E2C4F6-19EA-744C-A9BB-AA5AD541E09F}" type="presParOf" srcId="{0A35D9E2-6D74-4A04-8771-0CB4DE50CADA}" destId="{C2201C80-9F9C-44EE-AB87-B12AB7F50E55}" srcOrd="1" destOrd="0" presId="urn:microsoft.com/office/officeart/2018/2/layout/IconLabelList"/>
    <dgm:cxn modelId="{B6B2F6B5-A7EF-A244-92CE-78543109C9FD}" type="presParOf" srcId="{0A35D9E2-6D74-4A04-8771-0CB4DE50CADA}" destId="{B0118253-4EEC-4E1E-BDB6-6FB68DF4A88C}" srcOrd="2" destOrd="0" presId="urn:microsoft.com/office/officeart/2018/2/layout/IconLabelList"/>
    <dgm:cxn modelId="{6F33DCAC-D258-EA49-B2D4-F29C01494DD6}" type="presParOf" srcId="{EDA100F2-0598-49C0-9805-DD586903F703}" destId="{30FB9F23-2425-4F7F-AED1-2046FF7DA44D}" srcOrd="3" destOrd="0" presId="urn:microsoft.com/office/officeart/2018/2/layout/IconLabelList"/>
    <dgm:cxn modelId="{33815E60-0B29-124D-96BB-FEF42A9A9D93}" type="presParOf" srcId="{EDA100F2-0598-49C0-9805-DD586903F703}" destId="{142BF3A2-8E08-40A5-92F7-8B7D3ECC40FE}" srcOrd="4" destOrd="0" presId="urn:microsoft.com/office/officeart/2018/2/layout/IconLabelList"/>
    <dgm:cxn modelId="{EF9025F7-C98B-4D4B-B2C1-8AD342585948}" type="presParOf" srcId="{142BF3A2-8E08-40A5-92F7-8B7D3ECC40FE}" destId="{41083516-3A8A-4663-88B6-F48E9D3C439F}" srcOrd="0" destOrd="0" presId="urn:microsoft.com/office/officeart/2018/2/layout/IconLabelList"/>
    <dgm:cxn modelId="{D207C589-8831-7B4C-A065-DD98178A1CB6}" type="presParOf" srcId="{142BF3A2-8E08-40A5-92F7-8B7D3ECC40FE}" destId="{43AEC8FF-619E-4C9B-891B-40F76B2780E2}" srcOrd="1" destOrd="0" presId="urn:microsoft.com/office/officeart/2018/2/layout/IconLabelList"/>
    <dgm:cxn modelId="{9848BB3C-A6E6-F34E-8CD3-3DDAE71BAB10}" type="presParOf" srcId="{142BF3A2-8E08-40A5-92F7-8B7D3ECC40FE}" destId="{A800D90A-DF18-484F-81E2-21943F349010}" srcOrd="2" destOrd="0" presId="urn:microsoft.com/office/officeart/2018/2/layout/IconLabelList"/>
    <dgm:cxn modelId="{758701A6-5B29-654E-BDEA-BCB5C6D0EFE1}" type="presParOf" srcId="{EDA100F2-0598-49C0-9805-DD586903F703}" destId="{A6E4B66B-48C7-4602-B558-8B2593762AC6}" srcOrd="5" destOrd="0" presId="urn:microsoft.com/office/officeart/2018/2/layout/IconLabelList"/>
    <dgm:cxn modelId="{01E8B553-2319-4B4C-8E70-80C43A1E5723}" type="presParOf" srcId="{EDA100F2-0598-49C0-9805-DD586903F703}" destId="{BF97A463-960C-4FC8-9A1E-D4F16D67E8DD}" srcOrd="6" destOrd="0" presId="urn:microsoft.com/office/officeart/2018/2/layout/IconLabelList"/>
    <dgm:cxn modelId="{910A6AB8-6DBA-964A-886A-8BBEDE3559AE}" type="presParOf" srcId="{BF97A463-960C-4FC8-9A1E-D4F16D67E8DD}" destId="{5378EB8A-0B11-4A09-A1FE-DC7BE1DD6494}" srcOrd="0" destOrd="0" presId="urn:microsoft.com/office/officeart/2018/2/layout/IconLabelList"/>
    <dgm:cxn modelId="{43F60582-F237-BE4A-9057-A54F427B51F7}" type="presParOf" srcId="{BF97A463-960C-4FC8-9A1E-D4F16D67E8DD}" destId="{4D05D33D-B09A-49E2-A441-0D4F1FC2C22E}" srcOrd="1" destOrd="0" presId="urn:microsoft.com/office/officeart/2018/2/layout/IconLabelList"/>
    <dgm:cxn modelId="{6E3009F8-2160-6248-84E8-A54A36944C7F}" type="presParOf" srcId="{BF97A463-960C-4FC8-9A1E-D4F16D67E8DD}" destId="{FCDBDB18-E172-4432-A24B-6A0DC8AC458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3DCEAB-30D7-46B5-B509-371BB6359414}">
      <dsp:nvSpPr>
        <dsp:cNvPr id="0" name=""/>
        <dsp:cNvSpPr/>
      </dsp:nvSpPr>
      <dsp:spPr>
        <a:xfrm>
          <a:off x="1138979" y="1108223"/>
          <a:ext cx="932563" cy="9325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1B18E1-80D7-4D80-B861-E817A7EBB0ED}">
      <dsp:nvSpPr>
        <dsp:cNvPr id="0" name=""/>
        <dsp:cNvSpPr/>
      </dsp:nvSpPr>
      <dsp:spPr>
        <a:xfrm>
          <a:off x="569079" y="2332613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000" kern="1200"/>
            <a:t>Make/Buy Decisions</a:t>
          </a:r>
          <a:endParaRPr lang="en-US" sz="2000" kern="1200"/>
        </a:p>
      </dsp:txBody>
      <dsp:txXfrm>
        <a:off x="569079" y="2332613"/>
        <a:ext cx="2072362" cy="720000"/>
      </dsp:txXfrm>
    </dsp:sp>
    <dsp:sp modelId="{F0340DB9-A5CD-425D-ADB2-27F87DDE39A3}">
      <dsp:nvSpPr>
        <dsp:cNvPr id="0" name=""/>
        <dsp:cNvSpPr/>
      </dsp:nvSpPr>
      <dsp:spPr>
        <a:xfrm>
          <a:off x="3574005" y="1108223"/>
          <a:ext cx="932563" cy="9325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118253-4EEC-4E1E-BDB6-6FB68DF4A88C}">
      <dsp:nvSpPr>
        <dsp:cNvPr id="0" name=""/>
        <dsp:cNvSpPr/>
      </dsp:nvSpPr>
      <dsp:spPr>
        <a:xfrm>
          <a:off x="3004105" y="2332613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000" kern="1200"/>
            <a:t>Machines</a:t>
          </a:r>
          <a:endParaRPr lang="en-US" sz="2000" kern="1200"/>
        </a:p>
      </dsp:txBody>
      <dsp:txXfrm>
        <a:off x="3004105" y="2332613"/>
        <a:ext cx="2072362" cy="720000"/>
      </dsp:txXfrm>
    </dsp:sp>
    <dsp:sp modelId="{41083516-3A8A-4663-88B6-F48E9D3C439F}">
      <dsp:nvSpPr>
        <dsp:cNvPr id="0" name=""/>
        <dsp:cNvSpPr/>
      </dsp:nvSpPr>
      <dsp:spPr>
        <a:xfrm>
          <a:off x="6009031" y="1108223"/>
          <a:ext cx="932563" cy="9325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00D90A-DF18-484F-81E2-21943F349010}">
      <dsp:nvSpPr>
        <dsp:cNvPr id="0" name=""/>
        <dsp:cNvSpPr/>
      </dsp:nvSpPr>
      <dsp:spPr>
        <a:xfrm>
          <a:off x="5439131" y="2332613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000" kern="1200"/>
            <a:t>Factory</a:t>
          </a:r>
          <a:endParaRPr lang="en-US" sz="2000" kern="1200"/>
        </a:p>
      </dsp:txBody>
      <dsp:txXfrm>
        <a:off x="5439131" y="2332613"/>
        <a:ext cx="2072362" cy="720000"/>
      </dsp:txXfrm>
    </dsp:sp>
    <dsp:sp modelId="{5378EB8A-0B11-4A09-A1FE-DC7BE1DD6494}">
      <dsp:nvSpPr>
        <dsp:cNvPr id="0" name=""/>
        <dsp:cNvSpPr/>
      </dsp:nvSpPr>
      <dsp:spPr>
        <a:xfrm>
          <a:off x="8444057" y="1108223"/>
          <a:ext cx="932563" cy="93256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DBDB18-E172-4432-A24B-6A0DC8AC4589}">
      <dsp:nvSpPr>
        <dsp:cNvPr id="0" name=""/>
        <dsp:cNvSpPr/>
      </dsp:nvSpPr>
      <dsp:spPr>
        <a:xfrm>
          <a:off x="7874157" y="2332613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000" kern="1200"/>
            <a:t>Overall Initial Capital Investments</a:t>
          </a:r>
          <a:endParaRPr lang="en-US" sz="2000" kern="1200"/>
        </a:p>
      </dsp:txBody>
      <dsp:txXfrm>
        <a:off x="7874157" y="2332613"/>
        <a:ext cx="207236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C2BF3C-B76B-9D45-A254-88CCCD7269CD}" type="datetimeFigureOut">
              <a:rPr lang="en-US" smtClean="0"/>
              <a:t>4/19/21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9932BD-0321-DE48-A508-54439BCBD5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324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932BD-0321-DE48-A508-54439BCBD5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83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932BD-0321-DE48-A508-54439BCBD5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74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932BD-0321-DE48-A508-54439BCBD5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94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2F989-92F0-4C4A-8400-F14461987A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5DDD76-55AA-9F47-B6F3-B6F073B01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CB50B-F361-A548-A7D1-7697E011A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9EF7C-DEEA-1C44-A68C-9B4025B4E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7ECD0-E3ED-374E-8B80-BDD7CD0EC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20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B3F3C-163D-BC45-B876-931F895DA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E82346-C520-0640-92B6-163B4F3E35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1487F-299C-DA4A-9E6F-B378665D8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2E090-F62C-3C41-B46A-2398D87E5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3E65F-D4EA-FF48-BA77-2E6DE5AE1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043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6910C6-9466-F045-85B6-C26AD6E3A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2B32E9-26B9-BA46-AB87-EEDA5F514D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0C5C3-9628-184D-AB01-7D67C235C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CDAAC-188C-E442-BA92-B64617655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6120F-67B0-E14B-A28E-CA56EF214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31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7999B-587D-3A44-8901-8246BA834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256D6-13D6-1B42-AE2D-7F05E40D0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9AA02-8295-284C-8CE3-ED7BCC1D8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88A02-3CFB-2442-82E5-FE104A3CB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D27F7-A68A-9B4E-B48E-84782540F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89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541BE-1A14-8E47-BFB2-69827283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D52FDD-775B-4947-81BE-E12F474EE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2A135-37AD-3547-8C3A-1C74FBEC5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99A26-CA51-8A4D-8E63-FA3A09DBA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C6AB4-893D-2944-8453-4EF7AA065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0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2B0EA-7C81-E34A-9057-9F1FD122A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C2E10-A293-E441-8F53-AA00729B14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A7F6FA-701B-354F-B6CB-1F8EF7CC8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9A5BE-5A09-E844-B4E4-67F92DB29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562100-56E2-3042-8B3F-0389B55EB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8D47F2-0397-5749-83AC-D26F0E96E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4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D8AD-1B81-7D4B-AACF-4720676BF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33ECAB-F523-B348-9341-9CCDE9553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06FD41-A9A9-7D4A-B8FD-2DF8400BEF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60A0C2-BAC2-2F46-A3E2-03515267A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5A800B-4696-A645-9679-AE81A26118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3F776B-0ADB-5045-AECF-BCD7E0CC5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D31ED1-2386-D749-80F4-863CB28E4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1458B4-B203-7644-96C4-662AE1235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5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D36F2-DD54-144F-A02F-F348D94D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D7FD90-1D1E-2D4D-AD4D-2EF26AE97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2BDA60-B1F8-2441-9D90-55F195735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2872EF-B19C-1744-985C-3424EADD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92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D96E61-3D5A-7D4A-8E46-AFFC2B11C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E87A8C-78EF-EF42-99EC-43398D967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40987-4DDF-034F-894E-AABCD5CB9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91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CDAAB-EFE8-FD43-BF46-A1D3DD513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D69E4-68AE-E744-81D0-F90CE1B64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E63943-9FBE-0748-B495-0FAAADDB4C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C795A3-B313-0245-87BD-68E0A1C6C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2178F-CBD2-BD4E-B6C5-57CEDA5ED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6CBBD-A042-D74F-B7F4-A15897D3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831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B75B-9594-E644-B0AA-0D873A41A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717A40-2D45-E84E-B8E0-CF0A904917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4C62A4-2C26-F249-AE72-54AD6244C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60677A-0B66-AC46-8419-61C098C33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1AC37-FD9F-B249-BEA4-A57EFEF80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8B897-54A0-014C-9591-C9F47BEF2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89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FC7198-6815-B348-A239-D17479B67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A6022-02AE-7447-8E6E-DBEFE7E7A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D5ECA-1B38-1345-9B3B-5A8BD43F15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DB48C1-8521-A24B-8968-5FB91B9E5D92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E7339-DD3C-5149-8A63-EAD78CB91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52CAE-BAB6-EE44-B01F-1053EC7AF6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1B4B5-7BED-2F4D-8715-7D99AC4FE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76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视频 13">
            <a:extLst>
              <a:ext uri="{FF2B5EF4-FFF2-40B4-BE49-F238E27FC236}">
                <a16:creationId xmlns:a16="http://schemas.microsoft.com/office/drawing/2014/main" id="{54C46F3D-DCC9-4CDF-A687-F3F2C92A5F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6B1BEF-E7DB-A14D-AA3B-85D174CBBE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0055" y="1896454"/>
            <a:ext cx="6232208" cy="14603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1">
            <a:normAutofit/>
          </a:bodyPr>
          <a:lstStyle/>
          <a:p>
            <a:pPr algn="l"/>
            <a:r>
              <a:rPr lang="en-US" b="1">
                <a:solidFill>
                  <a:srgbClr val="FFFFFF"/>
                </a:solidFill>
                <a:cs typeface="Calibri Light"/>
              </a:rPr>
              <a:t>Make/Buy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A82F76-5E09-FC4B-89D3-094B754B8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6590" y="4087041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Presented by Team 2 – G</a:t>
            </a:r>
            <a:r>
              <a:rPr lang="en-US" baseline="30000">
                <a:solidFill>
                  <a:srgbClr val="FFFFFF"/>
                </a:solidFill>
              </a:rPr>
              <a:t>2</a:t>
            </a:r>
          </a:p>
          <a:p>
            <a:pPr algn="l"/>
            <a:r>
              <a:rPr lang="en-US" err="1">
                <a:solidFill>
                  <a:srgbClr val="FFFFFF"/>
                </a:solidFill>
              </a:rPr>
              <a:t>Chenchu</a:t>
            </a:r>
            <a:r>
              <a:rPr lang="en-US">
                <a:solidFill>
                  <a:srgbClr val="FFFFFF"/>
                </a:solidFill>
              </a:rPr>
              <a:t> Sakthi </a:t>
            </a:r>
            <a:r>
              <a:rPr lang="en-US" err="1">
                <a:solidFill>
                  <a:srgbClr val="FFFFFF"/>
                </a:solidFill>
              </a:rPr>
              <a:t>Charan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Kondugari</a:t>
            </a:r>
            <a:r>
              <a:rPr lang="en-US">
                <a:solidFill>
                  <a:srgbClr val="FFFFFF"/>
                </a:solidFill>
              </a:rPr>
              <a:t>, Chad Tucker, </a:t>
            </a:r>
            <a:r>
              <a:rPr lang="en-US" err="1">
                <a:solidFill>
                  <a:srgbClr val="FFFFFF"/>
                </a:solidFill>
              </a:rPr>
              <a:t>Samrudh</a:t>
            </a:r>
            <a:r>
              <a:rPr lang="en-US">
                <a:solidFill>
                  <a:srgbClr val="FFFFFF"/>
                </a:solidFill>
              </a:rPr>
              <a:t> U P, </a:t>
            </a:r>
            <a:r>
              <a:rPr lang="en-US" err="1">
                <a:solidFill>
                  <a:srgbClr val="FFFFFF"/>
                </a:solidFill>
              </a:rPr>
              <a:t>Chenyu</a:t>
            </a:r>
            <a:r>
              <a:rPr lang="en-US">
                <a:solidFill>
                  <a:srgbClr val="FFFFFF"/>
                </a:solidFill>
              </a:rPr>
              <a:t> Yang</a:t>
            </a:r>
          </a:p>
        </p:txBody>
      </p:sp>
    </p:spTree>
    <p:extLst>
      <p:ext uri="{BB962C8B-B14F-4D97-AF65-F5344CB8AC3E}">
        <p14:creationId xmlns:p14="http://schemas.microsoft.com/office/powerpoint/2010/main" val="2668501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0F89F69-78B1-4A8F-9364-D5EDF388F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748270"/>
              </p:ext>
            </p:extLst>
          </p:nvPr>
        </p:nvGraphicFramePr>
        <p:xfrm>
          <a:off x="595841" y="1290108"/>
          <a:ext cx="11113456" cy="55246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7355">
                  <a:extLst>
                    <a:ext uri="{9D8B030D-6E8A-4147-A177-3AD203B41FA5}">
                      <a16:colId xmlns:a16="http://schemas.microsoft.com/office/drawing/2014/main" val="1292273502"/>
                    </a:ext>
                  </a:extLst>
                </a:gridCol>
                <a:gridCol w="1847355">
                  <a:extLst>
                    <a:ext uri="{9D8B030D-6E8A-4147-A177-3AD203B41FA5}">
                      <a16:colId xmlns:a16="http://schemas.microsoft.com/office/drawing/2014/main" val="1739422816"/>
                    </a:ext>
                  </a:extLst>
                </a:gridCol>
                <a:gridCol w="1466156">
                  <a:extLst>
                    <a:ext uri="{9D8B030D-6E8A-4147-A177-3AD203B41FA5}">
                      <a16:colId xmlns:a16="http://schemas.microsoft.com/office/drawing/2014/main" val="366622241"/>
                    </a:ext>
                  </a:extLst>
                </a:gridCol>
                <a:gridCol w="2008633">
                  <a:extLst>
                    <a:ext uri="{9D8B030D-6E8A-4147-A177-3AD203B41FA5}">
                      <a16:colId xmlns:a16="http://schemas.microsoft.com/office/drawing/2014/main" val="2192441615"/>
                    </a:ext>
                  </a:extLst>
                </a:gridCol>
                <a:gridCol w="2287202">
                  <a:extLst>
                    <a:ext uri="{9D8B030D-6E8A-4147-A177-3AD203B41FA5}">
                      <a16:colId xmlns:a16="http://schemas.microsoft.com/office/drawing/2014/main" val="2955093304"/>
                    </a:ext>
                  </a:extLst>
                </a:gridCol>
                <a:gridCol w="1656755">
                  <a:extLst>
                    <a:ext uri="{9D8B030D-6E8A-4147-A177-3AD203B41FA5}">
                      <a16:colId xmlns:a16="http://schemas.microsoft.com/office/drawing/2014/main" val="2711143922"/>
                    </a:ext>
                  </a:extLst>
                </a:gridCol>
              </a:tblGrid>
              <a:tr h="654221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Process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Equipment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Number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Dimensions</a:t>
                      </a:r>
                      <a:endParaRPr lang="en-US">
                        <a:effectLst/>
                      </a:endParaRPr>
                    </a:p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ft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Area per unit </a:t>
                      </a:r>
                      <a:endParaRPr lang="en-US">
                        <a:effectLst/>
                      </a:endParaRPr>
                    </a:p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err="1">
                          <a:effectLst/>
                        </a:rPr>
                        <a:t>Sq.ft</a:t>
                      </a:r>
                      <a:endParaRPr lang="en-US" err="1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Total process area </a:t>
                      </a:r>
                      <a:r>
                        <a:rPr lang="en-US" sz="1800" kern="1200" err="1">
                          <a:effectLst/>
                        </a:rPr>
                        <a:t>sq.ft</a:t>
                      </a:r>
                      <a:endParaRPr lang="en-US" err="1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51776571"/>
                  </a:ext>
                </a:extLst>
              </a:tr>
              <a:tr h="416322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Extrude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Nanjing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7x2.3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16.1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32.2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48034184"/>
                  </a:ext>
                </a:extLst>
              </a:tr>
              <a:tr h="416322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Mold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Ax90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3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11.7x4.1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50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150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8049329"/>
                  </a:ext>
                </a:extLst>
              </a:tr>
              <a:tr h="416322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Paint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20x20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400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400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44893527"/>
                  </a:ext>
                </a:extLst>
              </a:tr>
              <a:tr h="416322"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Lathe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4x1.5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11383381"/>
                  </a:ext>
                </a:extLst>
              </a:tr>
              <a:tr h="416321"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Bend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effectLst/>
                        </a:rPr>
                        <a:t>Bar bending machine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3x3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kern="1200"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2908054"/>
                  </a:ext>
                </a:extLst>
              </a:tr>
              <a:tr h="416322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Assembly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20x40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800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800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63605592"/>
                  </a:ext>
                </a:extLst>
              </a:tr>
              <a:tr h="416322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Packaging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1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20x30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600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600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51470055"/>
                  </a:ext>
                </a:extLst>
              </a:tr>
              <a:tr h="416322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Total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effectLst/>
                        </a:rPr>
                        <a:t>1997</a:t>
                      </a:r>
                      <a:endParaRPr lang="en-US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1635002"/>
                  </a:ext>
                </a:extLst>
              </a:tr>
              <a:tr h="416322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50% aisles space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effectLst/>
                        </a:rPr>
                        <a:t>999</a:t>
                      </a:r>
                      <a:endParaRPr lang="en-US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49580592"/>
                  </a:ext>
                </a:extLst>
              </a:tr>
              <a:tr h="991244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Total area for production and assembly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effectLst/>
                        </a:rPr>
                        <a:t>2996</a:t>
                      </a:r>
                      <a:endParaRPr lang="en-US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976437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69027F8-4AC7-4481-92FD-39F1B431AE23}"/>
              </a:ext>
            </a:extLst>
          </p:cNvPr>
          <p:cNvSpPr txBox="1"/>
          <p:nvPr/>
        </p:nvSpPr>
        <p:spPr>
          <a:xfrm>
            <a:off x="1519518" y="242047"/>
            <a:ext cx="9164169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400" b="1">
                <a:latin typeface="Times New Roman"/>
                <a:ea typeface="+mn-lt"/>
                <a:cs typeface="+mn-lt"/>
              </a:rPr>
              <a:t>AREA REQUIREMENTS</a:t>
            </a:r>
            <a:endParaRPr lang="en-GB" sz="2400" b="1">
              <a:latin typeface="Times New Roman"/>
              <a:cs typeface="Calibri"/>
            </a:endParaRPr>
          </a:p>
          <a:p>
            <a:pPr algn="ctr"/>
            <a:endParaRPr lang="en-GB" b="1">
              <a:latin typeface="Times New Roman"/>
              <a:cs typeface="Calibri"/>
            </a:endParaRPr>
          </a:p>
          <a:p>
            <a:pPr algn="ctr"/>
            <a:r>
              <a:rPr lang="en-GB" sz="2800" b="1">
                <a:latin typeface="Times New Roman"/>
                <a:ea typeface="+mn-lt"/>
                <a:cs typeface="+mn-lt"/>
              </a:rPr>
              <a:t>Production Areas:</a:t>
            </a:r>
            <a:endParaRPr lang="en-GB" sz="2800">
              <a:latin typeface="Times New Roman"/>
              <a:cs typeface="Times New Roman"/>
            </a:endParaRPr>
          </a:p>
          <a:p>
            <a:pPr algn="ctr"/>
            <a:endParaRPr lang="en-GB" b="1">
              <a:latin typeface="Times New Roman"/>
              <a:cs typeface="Calibri"/>
            </a:endParaRPr>
          </a:p>
          <a:p>
            <a:pPr algn="ctr"/>
            <a:endParaRPr lang="en-GB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2112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7B83A1-0BA9-40C9-B98C-7ECFB8EEB6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37750"/>
              </p:ext>
            </p:extLst>
          </p:nvPr>
        </p:nvGraphicFramePr>
        <p:xfrm>
          <a:off x="683558" y="1154205"/>
          <a:ext cx="10625196" cy="4301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12598">
                  <a:extLst>
                    <a:ext uri="{9D8B030D-6E8A-4147-A177-3AD203B41FA5}">
                      <a16:colId xmlns:a16="http://schemas.microsoft.com/office/drawing/2014/main" val="721391615"/>
                    </a:ext>
                  </a:extLst>
                </a:gridCol>
                <a:gridCol w="5312598">
                  <a:extLst>
                    <a:ext uri="{9D8B030D-6E8A-4147-A177-3AD203B41FA5}">
                      <a16:colId xmlns:a16="http://schemas.microsoft.com/office/drawing/2014/main" val="620103640"/>
                    </a:ext>
                  </a:extLst>
                </a:gridCol>
              </a:tblGrid>
              <a:tr h="53763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Activity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Area </a:t>
                      </a:r>
                      <a:r>
                        <a:rPr lang="en-US" sz="1800" kern="1200" err="1">
                          <a:effectLst/>
                        </a:rPr>
                        <a:t>sq.ft</a:t>
                      </a:r>
                      <a:endParaRPr lang="en-US" err="1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13796184"/>
                  </a:ext>
                </a:extLst>
              </a:tr>
              <a:tr h="53763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effectLst/>
                        </a:rPr>
                        <a:t>Storage (raw material or finished goods?)</a:t>
                      </a:r>
                      <a:endParaRPr lang="en-US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215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64361085"/>
                  </a:ext>
                </a:extLst>
              </a:tr>
              <a:tr h="53763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Office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430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747504"/>
                  </a:ext>
                </a:extLst>
              </a:tr>
              <a:tr h="53763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Locker rooms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270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5301236"/>
                  </a:ext>
                </a:extLst>
              </a:tr>
              <a:tr h="53763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Maintenance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160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94272670"/>
                  </a:ext>
                </a:extLst>
              </a:tr>
              <a:tr h="53763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Tool crib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160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07867096"/>
                  </a:ext>
                </a:extLst>
              </a:tr>
              <a:tr h="53763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effectLst/>
                        </a:rPr>
                        <a:t>Shipping and receiving (loaded or unloaded?)</a:t>
                      </a:r>
                      <a:endParaRPr lang="en-US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600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58994891"/>
                  </a:ext>
                </a:extLst>
              </a:tr>
              <a:tr h="537637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effectLst/>
                        </a:rPr>
                        <a:t>Total space required</a:t>
                      </a:r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effectLst/>
                        </a:rPr>
                        <a:t>1,835</a:t>
                      </a:r>
                      <a:endParaRPr lang="en-US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5058692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2B500A3-426F-4F20-A389-C8F2090E15F2}"/>
              </a:ext>
            </a:extLst>
          </p:cNvPr>
          <p:cNvSpPr txBox="1"/>
          <p:nvPr/>
        </p:nvSpPr>
        <p:spPr>
          <a:xfrm>
            <a:off x="712694" y="555812"/>
            <a:ext cx="431202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>
                <a:latin typeface="Times New Roman"/>
                <a:cs typeface="Calibri"/>
              </a:rPr>
              <a:t>NON-PRODUCTIVE AREAS: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4E9B45-9EB0-4D10-BDEF-441CBE94FFE3}"/>
              </a:ext>
            </a:extLst>
          </p:cNvPr>
          <p:cNvSpPr txBox="1"/>
          <p:nvPr/>
        </p:nvSpPr>
        <p:spPr>
          <a:xfrm>
            <a:off x="709893" y="5797363"/>
            <a:ext cx="468181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latin typeface="Times New Roman"/>
                <a:ea typeface="+mn-lt"/>
                <a:cs typeface="+mn-lt"/>
              </a:rPr>
              <a:t>Total area needed: 2995.8+1835 = 4830.8 ft</a:t>
            </a:r>
            <a:r>
              <a:rPr lang="en-GB" baseline="30000" dirty="0">
                <a:latin typeface="Times New Roman"/>
                <a:ea typeface="+mn-lt"/>
                <a:cs typeface="+mn-lt"/>
              </a:rPr>
              <a:t>2</a:t>
            </a:r>
            <a:endParaRPr lang="en-US" baseline="30000" dirty="0">
              <a:latin typeface="Times New Roman"/>
              <a:cs typeface="Times New Roman"/>
            </a:endParaRPr>
          </a:p>
          <a:p>
            <a:r>
              <a:rPr lang="en-GB" dirty="0">
                <a:latin typeface="Times New Roman"/>
                <a:ea typeface="+mn-lt"/>
                <a:cs typeface="+mn-lt"/>
              </a:rPr>
              <a:t>(Used Production centre method)</a:t>
            </a:r>
            <a:endParaRPr lang="en-GB" dirty="0">
              <a:latin typeface="Times New Roman"/>
              <a:cs typeface="Times New Roman"/>
            </a:endParaRPr>
          </a:p>
          <a:p>
            <a:pPr algn="l"/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6043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19DC6-F6CF-4D5C-A819-0C566B2D9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Overall Initial Capital Investments</a:t>
            </a:r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19B525F-FB40-45DC-9A25-8223095FF9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7641714"/>
              </p:ext>
            </p:extLst>
          </p:nvPr>
        </p:nvGraphicFramePr>
        <p:xfrm>
          <a:off x="838200" y="1825625"/>
          <a:ext cx="10515598" cy="30426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0181">
                  <a:extLst>
                    <a:ext uri="{9D8B030D-6E8A-4147-A177-3AD203B41FA5}">
                      <a16:colId xmlns:a16="http://schemas.microsoft.com/office/drawing/2014/main" val="533859672"/>
                    </a:ext>
                  </a:extLst>
                </a:gridCol>
                <a:gridCol w="2840181">
                  <a:extLst>
                    <a:ext uri="{9D8B030D-6E8A-4147-A177-3AD203B41FA5}">
                      <a16:colId xmlns:a16="http://schemas.microsoft.com/office/drawing/2014/main" val="3879170132"/>
                    </a:ext>
                  </a:extLst>
                </a:gridCol>
                <a:gridCol w="2840181">
                  <a:extLst>
                    <a:ext uri="{9D8B030D-6E8A-4147-A177-3AD203B41FA5}">
                      <a16:colId xmlns:a16="http://schemas.microsoft.com/office/drawing/2014/main" val="2131503597"/>
                    </a:ext>
                  </a:extLst>
                </a:gridCol>
                <a:gridCol w="1995055">
                  <a:extLst>
                    <a:ext uri="{9D8B030D-6E8A-4147-A177-3AD203B41FA5}">
                      <a16:colId xmlns:a16="http://schemas.microsoft.com/office/drawing/2014/main" val="40303955"/>
                    </a:ext>
                  </a:extLst>
                </a:gridCol>
              </a:tblGrid>
              <a:tr h="434671">
                <a:tc gridSpan="3"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Labor Rate for four months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48729970"/>
                  </a:ext>
                </a:extLst>
              </a:tr>
              <a:tr h="434671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Role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Quantity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Price per person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86470096"/>
                  </a:ext>
                </a:extLst>
              </a:tr>
              <a:tr h="434671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Technician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$13,325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$53,300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8394485"/>
                  </a:ext>
                </a:extLst>
              </a:tr>
              <a:tr h="434671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Office Manager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$13,750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$13,750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60155401"/>
                  </a:ext>
                </a:extLst>
              </a:tr>
              <a:tr h="434671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Office Assistant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$11,675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$11,675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38084944"/>
                  </a:ext>
                </a:extLst>
              </a:tr>
              <a:tr h="434671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Engineer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$26,600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$26,600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55303520"/>
                  </a:ext>
                </a:extLst>
              </a:tr>
              <a:tr h="434671"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$105,325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35197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6589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44C84-F076-49A2-B288-EEDBB0B4C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Overall Initial Capital Investment</a:t>
            </a:r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4135D09-7806-4F2B-B709-464937269A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5043383"/>
              </p:ext>
            </p:extLst>
          </p:nvPr>
        </p:nvGraphicFramePr>
        <p:xfrm>
          <a:off x="838200" y="1825625"/>
          <a:ext cx="10515600" cy="33337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6657253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45091613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2491021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784609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771090689"/>
                    </a:ext>
                  </a:extLst>
                </a:gridCol>
              </a:tblGrid>
              <a:tr h="370416">
                <a:tc gridSpan="5"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Property Expenses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016330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 ft</a:t>
                      </a:r>
                      <a:r>
                        <a:rPr lang="en-US" baseline="30000" dirty="0"/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 per ft</a:t>
                      </a:r>
                      <a:r>
                        <a:rPr lang="en-US" baseline="30000" dirty="0"/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Price per month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49092415"/>
                  </a:ext>
                </a:extLst>
              </a:tr>
              <a:tr h="740833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Office/Warehouse Space for lease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4,830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$0.58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$2,817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$11,269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488195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Utility cost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4,830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$2.10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$10,143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$40,572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0803288"/>
                  </a:ext>
                </a:extLst>
              </a:tr>
              <a:tr h="740833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Property/Liability Insurance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$80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$320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9927479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Building Maintenance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$150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$600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23650809"/>
                  </a:ext>
                </a:extLst>
              </a:tr>
              <a:tr h="370416"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$52,761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21672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0668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CFF1E-FFA1-4C2C-BCFE-ABA730919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Overall Initial Capital Investment</a:t>
            </a:r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5C2A00E-F6F7-4823-AE8A-343080D00C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8105974"/>
              </p:ext>
            </p:extLst>
          </p:nvPr>
        </p:nvGraphicFramePr>
        <p:xfrm>
          <a:off x="838200" y="1825625"/>
          <a:ext cx="10515597" cy="2171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9173">
                  <a:extLst>
                    <a:ext uri="{9D8B030D-6E8A-4147-A177-3AD203B41FA5}">
                      <a16:colId xmlns:a16="http://schemas.microsoft.com/office/drawing/2014/main" val="2490416285"/>
                    </a:ext>
                  </a:extLst>
                </a:gridCol>
                <a:gridCol w="2667750">
                  <a:extLst>
                    <a:ext uri="{9D8B030D-6E8A-4147-A177-3AD203B41FA5}">
                      <a16:colId xmlns:a16="http://schemas.microsoft.com/office/drawing/2014/main" val="1108082810"/>
                    </a:ext>
                  </a:extLst>
                </a:gridCol>
                <a:gridCol w="1994337">
                  <a:extLst>
                    <a:ext uri="{9D8B030D-6E8A-4147-A177-3AD203B41FA5}">
                      <a16:colId xmlns:a16="http://schemas.microsoft.com/office/drawing/2014/main" val="3208488980"/>
                    </a:ext>
                  </a:extLst>
                </a:gridCol>
                <a:gridCol w="1994337">
                  <a:extLst>
                    <a:ext uri="{9D8B030D-6E8A-4147-A177-3AD203B41FA5}">
                      <a16:colId xmlns:a16="http://schemas.microsoft.com/office/drawing/2014/main" val="2823862559"/>
                    </a:ext>
                  </a:extLst>
                </a:gridCol>
              </a:tblGrid>
              <a:tr h="54278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Raw Material Costs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Quantity for 4 months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price per unit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Total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47680909"/>
                  </a:ext>
                </a:extLst>
              </a:tr>
              <a:tr h="54278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Abs Plastic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10,000lbs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1.5lb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$15,000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20184400"/>
                  </a:ext>
                </a:extLst>
              </a:tr>
              <a:tr h="54278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Aluminum 6061 T6 rod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695 12" rods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9.15 per foot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$6,359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16118894"/>
                  </a:ext>
                </a:extLst>
              </a:tr>
              <a:tr h="542784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Steel rod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5334 12" rods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1.53 per foot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$8,161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2651600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00CFC13-2CDA-4CBB-92EB-3DF224032F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9600393"/>
              </p:ext>
            </p:extLst>
          </p:nvPr>
        </p:nvGraphicFramePr>
        <p:xfrm>
          <a:off x="838200" y="4038600"/>
          <a:ext cx="10546081" cy="2252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0360">
                  <a:extLst>
                    <a:ext uri="{9D8B030D-6E8A-4147-A177-3AD203B41FA5}">
                      <a16:colId xmlns:a16="http://schemas.microsoft.com/office/drawing/2014/main" val="621496164"/>
                    </a:ext>
                  </a:extLst>
                </a:gridCol>
                <a:gridCol w="2675483">
                  <a:extLst>
                    <a:ext uri="{9D8B030D-6E8A-4147-A177-3AD203B41FA5}">
                      <a16:colId xmlns:a16="http://schemas.microsoft.com/office/drawing/2014/main" val="762608923"/>
                    </a:ext>
                  </a:extLst>
                </a:gridCol>
                <a:gridCol w="2000119">
                  <a:extLst>
                    <a:ext uri="{9D8B030D-6E8A-4147-A177-3AD203B41FA5}">
                      <a16:colId xmlns:a16="http://schemas.microsoft.com/office/drawing/2014/main" val="1760279751"/>
                    </a:ext>
                  </a:extLst>
                </a:gridCol>
                <a:gridCol w="2000119">
                  <a:extLst>
                    <a:ext uri="{9D8B030D-6E8A-4147-A177-3AD203B41FA5}">
                      <a16:colId xmlns:a16="http://schemas.microsoft.com/office/drawing/2014/main" val="1816401845"/>
                    </a:ext>
                  </a:extLst>
                </a:gridCol>
              </a:tblGrid>
              <a:tr h="45040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COTS Costs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Quantity for 4 months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price per unit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Total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86023356"/>
                  </a:ext>
                </a:extLst>
              </a:tr>
              <a:tr h="45040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Spring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$2.38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$39,667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84616121"/>
                  </a:ext>
                </a:extLst>
              </a:tr>
              <a:tr h="45040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Coupler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$1.30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$21,667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8961146"/>
                  </a:ext>
                </a:extLst>
              </a:tr>
              <a:tr h="450405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Glue Gun heating element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$4.00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$66,668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22160969"/>
                  </a:ext>
                </a:extLst>
              </a:tr>
              <a:tr h="450405"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$128,003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50736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7304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5E9C8-EE82-4759-80C7-D528A792A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Overall Initial Capital Investment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F3AFC-ACF5-4621-ABD5-0F8816E95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Inventory= Amount needed for production + desired end inventory</a:t>
            </a:r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421EDB9-CBA9-4DCE-98C6-9B07A631FA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4820086"/>
              </p:ext>
            </p:extLst>
          </p:nvPr>
        </p:nvGraphicFramePr>
        <p:xfrm>
          <a:off x="704850" y="2238375"/>
          <a:ext cx="10836873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8764">
                  <a:extLst>
                    <a:ext uri="{9D8B030D-6E8A-4147-A177-3AD203B41FA5}">
                      <a16:colId xmlns:a16="http://schemas.microsoft.com/office/drawing/2014/main" val="862851955"/>
                    </a:ext>
                  </a:extLst>
                </a:gridCol>
                <a:gridCol w="2788764">
                  <a:extLst>
                    <a:ext uri="{9D8B030D-6E8A-4147-A177-3AD203B41FA5}">
                      <a16:colId xmlns:a16="http://schemas.microsoft.com/office/drawing/2014/main" val="3096577424"/>
                    </a:ext>
                  </a:extLst>
                </a:gridCol>
                <a:gridCol w="1909086">
                  <a:extLst>
                    <a:ext uri="{9D8B030D-6E8A-4147-A177-3AD203B41FA5}">
                      <a16:colId xmlns:a16="http://schemas.microsoft.com/office/drawing/2014/main" val="8397955"/>
                    </a:ext>
                  </a:extLst>
                </a:gridCol>
                <a:gridCol w="1909086">
                  <a:extLst>
                    <a:ext uri="{9D8B030D-6E8A-4147-A177-3AD203B41FA5}">
                      <a16:colId xmlns:a16="http://schemas.microsoft.com/office/drawing/2014/main" val="2552584030"/>
                    </a:ext>
                  </a:extLst>
                </a:gridCol>
                <a:gridCol w="1441173">
                  <a:extLst>
                    <a:ext uri="{9D8B030D-6E8A-4147-A177-3AD203B41FA5}">
                      <a16:colId xmlns:a16="http://schemas.microsoft.com/office/drawing/2014/main" val="103655050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Inventory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90714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Amount needed for four months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Desired end inventory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 Inventory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 Price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2429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Gripper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111,333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128,000</a:t>
                      </a:r>
                    </a:p>
                  </a:txBody>
                  <a:tcPr marL="0" marR="0" marT="0" marB="0" anchor="ctr"/>
                </a:tc>
                <a:tc rowSpan="6">
                  <a:txBody>
                    <a:bodyPr/>
                    <a:lstStyle/>
                    <a:p>
                      <a:pPr algn="r"/>
                      <a:r>
                        <a:rPr lang="en-US"/>
                        <a:t>$57,600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0710222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Glue Gripper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143,333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160,000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83330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Trigger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111,333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128,000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89475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Linkage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143,333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160,000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85522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Right Side Shell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64,000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374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Left Side Shell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64,000</a:t>
                      </a: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4547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Tip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64,000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$24,400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51807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Child Lock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64,000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$31,338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44755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Spring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64,000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$152,320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7005609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Coupler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64,000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$83,200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463162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Glue Gun Heating Element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16,667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47,333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64,000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$256,000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6946712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Total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$604,858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64803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8302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1F05E-0DBF-47BE-B43A-5C15497F9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Overall Initial Capital Investment</a:t>
            </a:r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E3E818F-5997-46F2-90B6-B3662B9E24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5189752"/>
              </p:ext>
            </p:extLst>
          </p:nvPr>
        </p:nvGraphicFramePr>
        <p:xfrm>
          <a:off x="838200" y="1825625"/>
          <a:ext cx="10515599" cy="3154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7506">
                  <a:extLst>
                    <a:ext uri="{9D8B030D-6E8A-4147-A177-3AD203B41FA5}">
                      <a16:colId xmlns:a16="http://schemas.microsoft.com/office/drawing/2014/main" val="2389905830"/>
                    </a:ext>
                  </a:extLst>
                </a:gridCol>
                <a:gridCol w="3878093">
                  <a:extLst>
                    <a:ext uri="{9D8B030D-6E8A-4147-A177-3AD203B41FA5}">
                      <a16:colId xmlns:a16="http://schemas.microsoft.com/office/drawing/2014/main" val="2770933805"/>
                    </a:ext>
                  </a:extLst>
                </a:gridCol>
              </a:tblGrid>
              <a:tr h="45070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Overall Investment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Cost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48475868"/>
                  </a:ext>
                </a:extLst>
              </a:tr>
              <a:tr h="45070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Labor Rate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$105,325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19571818"/>
                  </a:ext>
                </a:extLst>
              </a:tr>
              <a:tr h="45070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Rent/Utilities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$52,761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3226737"/>
                  </a:ext>
                </a:extLst>
              </a:tr>
              <a:tr h="45070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Raw Materials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$271,424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9408514"/>
                  </a:ext>
                </a:extLst>
              </a:tr>
              <a:tr h="45070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COTS Parts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$491,520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881401"/>
                  </a:ext>
                </a:extLst>
              </a:tr>
              <a:tr h="45070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Cost of Machinery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$65,000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7192824"/>
                  </a:ext>
                </a:extLst>
              </a:tr>
              <a:tr h="450706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Total Investment Cost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$986,030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585915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3320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3">
            <a:extLst>
              <a:ext uri="{FF2B5EF4-FFF2-40B4-BE49-F238E27FC236}">
                <a16:creationId xmlns:a16="http://schemas.microsoft.com/office/drawing/2014/main" id="{08953E74-D241-4DDF-8508-F0365EA13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15">
            <a:extLst>
              <a:ext uri="{FF2B5EF4-FFF2-40B4-BE49-F238E27FC236}">
                <a16:creationId xmlns:a16="http://schemas.microsoft.com/office/drawing/2014/main" id="{5C3C901A-B2F4-4A3C-BCDD-7C8D587EC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2371134"/>
          </a:xfrm>
          <a:custGeom>
            <a:avLst/>
            <a:gdLst>
              <a:gd name="connsiteX0" fmla="*/ 0 w 12192000"/>
              <a:gd name="connsiteY0" fmla="*/ 0 h 2515690"/>
              <a:gd name="connsiteX1" fmla="*/ 170442 w 12192000"/>
              <a:gd name="connsiteY1" fmla="*/ 96074 h 2515690"/>
              <a:gd name="connsiteX2" fmla="*/ 424739 w 12192000"/>
              <a:gd name="connsiteY2" fmla="*/ 224865 h 2515690"/>
              <a:gd name="connsiteX3" fmla="*/ 748273 w 12192000"/>
              <a:gd name="connsiteY3" fmla="*/ 373939 h 2515690"/>
              <a:gd name="connsiteX4" fmla="*/ 1037058 w 12192000"/>
              <a:gd name="connsiteY4" fmla="*/ 499994 h 2515690"/>
              <a:gd name="connsiteX5" fmla="*/ 1101312 w 12192000"/>
              <a:gd name="connsiteY5" fmla="*/ 428540 h 2515690"/>
              <a:gd name="connsiteX6" fmla="*/ 1367071 w 12192000"/>
              <a:gd name="connsiteY6" fmla="*/ 516118 h 2515690"/>
              <a:gd name="connsiteX7" fmla="*/ 2189943 w 12192000"/>
              <a:gd name="connsiteY7" fmla="*/ 794533 h 2515690"/>
              <a:gd name="connsiteX8" fmla="*/ 2390329 w 12192000"/>
              <a:gd name="connsiteY8" fmla="*/ 920897 h 2515690"/>
              <a:gd name="connsiteX9" fmla="*/ 2459570 w 12192000"/>
              <a:gd name="connsiteY9" fmla="*/ 983740 h 2515690"/>
              <a:gd name="connsiteX10" fmla="*/ 2503252 w 12192000"/>
              <a:gd name="connsiteY10" fmla="*/ 1000151 h 2515690"/>
              <a:gd name="connsiteX11" fmla="*/ 2503252 w 12192000"/>
              <a:gd name="connsiteY11" fmla="*/ 1008273 h 2515690"/>
              <a:gd name="connsiteX12" fmla="*/ 2511191 w 12192000"/>
              <a:gd name="connsiteY12" fmla="*/ 1009499 h 2515690"/>
              <a:gd name="connsiteX13" fmla="*/ 2565029 w 12192000"/>
              <a:gd name="connsiteY13" fmla="*/ 1015977 h 2515690"/>
              <a:gd name="connsiteX14" fmla="*/ 2593745 w 12192000"/>
              <a:gd name="connsiteY14" fmla="*/ 1019963 h 2515690"/>
              <a:gd name="connsiteX15" fmla="*/ 2591015 w 12192000"/>
              <a:gd name="connsiteY15" fmla="*/ 1019651 h 2515690"/>
              <a:gd name="connsiteX16" fmla="*/ 2590137 w 12192000"/>
              <a:gd name="connsiteY16" fmla="*/ 1019549 h 2515690"/>
              <a:gd name="connsiteX17" fmla="*/ 2589021 w 12192000"/>
              <a:gd name="connsiteY17" fmla="*/ 1019424 h 2515690"/>
              <a:gd name="connsiteX18" fmla="*/ 2591015 w 12192000"/>
              <a:gd name="connsiteY18" fmla="*/ 1019651 h 2515690"/>
              <a:gd name="connsiteX19" fmla="*/ 2602385 w 12192000"/>
              <a:gd name="connsiteY19" fmla="*/ 1020975 h 2515690"/>
              <a:gd name="connsiteX20" fmla="*/ 2614445 w 12192000"/>
              <a:gd name="connsiteY20" fmla="*/ 1022389 h 2515690"/>
              <a:gd name="connsiteX21" fmla="*/ 2614445 w 12192000"/>
              <a:gd name="connsiteY21" fmla="*/ 1020966 h 2515690"/>
              <a:gd name="connsiteX22" fmla="*/ 2676661 w 12192000"/>
              <a:gd name="connsiteY22" fmla="*/ 1029355 h 2515690"/>
              <a:gd name="connsiteX23" fmla="*/ 2788597 w 12192000"/>
              <a:gd name="connsiteY23" fmla="*/ 1048926 h 2515690"/>
              <a:gd name="connsiteX24" fmla="*/ 2812742 w 12192000"/>
              <a:gd name="connsiteY24" fmla="*/ 1057667 h 2515690"/>
              <a:gd name="connsiteX25" fmla="*/ 2970201 w 12192000"/>
              <a:gd name="connsiteY25" fmla="*/ 949091 h 2515690"/>
              <a:gd name="connsiteX26" fmla="*/ 3030610 w 12192000"/>
              <a:gd name="connsiteY26" fmla="*/ 1049340 h 2515690"/>
              <a:gd name="connsiteX27" fmla="*/ 3058913 w 12192000"/>
              <a:gd name="connsiteY27" fmla="*/ 1048085 h 2515690"/>
              <a:gd name="connsiteX28" fmla="*/ 3072697 w 12192000"/>
              <a:gd name="connsiteY28" fmla="*/ 1045316 h 2515690"/>
              <a:gd name="connsiteX29" fmla="*/ 3083305 w 12192000"/>
              <a:gd name="connsiteY29" fmla="*/ 1040550 h 2515690"/>
              <a:gd name="connsiteX30" fmla="*/ 3125603 w 12192000"/>
              <a:gd name="connsiteY30" fmla="*/ 1004583 h 2515690"/>
              <a:gd name="connsiteX31" fmla="*/ 3385106 w 12192000"/>
              <a:gd name="connsiteY31" fmla="*/ 1042233 h 2515690"/>
              <a:gd name="connsiteX32" fmla="*/ 3424945 w 12192000"/>
              <a:gd name="connsiteY32" fmla="*/ 1065268 h 2515690"/>
              <a:gd name="connsiteX33" fmla="*/ 3436948 w 12192000"/>
              <a:gd name="connsiteY33" fmla="*/ 1068018 h 2515690"/>
              <a:gd name="connsiteX34" fmla="*/ 3466714 w 12192000"/>
              <a:gd name="connsiteY34" fmla="*/ 1063419 h 2515690"/>
              <a:gd name="connsiteX35" fmla="*/ 3550909 w 12192000"/>
              <a:gd name="connsiteY35" fmla="*/ 1044511 h 2515690"/>
              <a:gd name="connsiteX36" fmla="*/ 3555900 w 12192000"/>
              <a:gd name="connsiteY36" fmla="*/ 1041996 h 2515690"/>
              <a:gd name="connsiteX37" fmla="*/ 3625978 w 12192000"/>
              <a:gd name="connsiteY37" fmla="*/ 1023459 h 2515690"/>
              <a:gd name="connsiteX38" fmla="*/ 3632465 w 12192000"/>
              <a:gd name="connsiteY38" fmla="*/ 1023522 h 2515690"/>
              <a:gd name="connsiteX39" fmla="*/ 3649063 w 12192000"/>
              <a:gd name="connsiteY39" fmla="*/ 1018726 h 2515690"/>
              <a:gd name="connsiteX40" fmla="*/ 3805954 w 12192000"/>
              <a:gd name="connsiteY40" fmla="*/ 917517 h 2515690"/>
              <a:gd name="connsiteX41" fmla="*/ 4020506 w 12192000"/>
              <a:gd name="connsiteY41" fmla="*/ 816231 h 2515690"/>
              <a:gd name="connsiteX42" fmla="*/ 4233682 w 12192000"/>
              <a:gd name="connsiteY42" fmla="*/ 799511 h 2515690"/>
              <a:gd name="connsiteX43" fmla="*/ 4306552 w 12192000"/>
              <a:gd name="connsiteY43" fmla="*/ 610207 h 2515690"/>
              <a:gd name="connsiteX44" fmla="*/ 4816604 w 12192000"/>
              <a:gd name="connsiteY44" fmla="*/ 773163 h 2515690"/>
              <a:gd name="connsiteX45" fmla="*/ 4916502 w 12192000"/>
              <a:gd name="connsiteY45" fmla="*/ 788104 h 2515690"/>
              <a:gd name="connsiteX46" fmla="*/ 5224415 w 12192000"/>
              <a:gd name="connsiteY46" fmla="*/ 674418 h 2515690"/>
              <a:gd name="connsiteX47" fmla="*/ 5274077 w 12192000"/>
              <a:gd name="connsiteY47" fmla="*/ 655978 h 2515690"/>
              <a:gd name="connsiteX48" fmla="*/ 5371217 w 12192000"/>
              <a:gd name="connsiteY48" fmla="*/ 614372 h 2515690"/>
              <a:gd name="connsiteX49" fmla="*/ 5364523 w 12192000"/>
              <a:gd name="connsiteY49" fmla="*/ 502501 h 2515690"/>
              <a:gd name="connsiteX50" fmla="*/ 5457871 w 12192000"/>
              <a:gd name="connsiteY50" fmla="*/ 558285 h 2515690"/>
              <a:gd name="connsiteX51" fmla="*/ 5750580 w 12192000"/>
              <a:gd name="connsiteY51" fmla="*/ 663503 h 2515690"/>
              <a:gd name="connsiteX52" fmla="*/ 5976618 w 12192000"/>
              <a:gd name="connsiteY52" fmla="*/ 582652 h 2515690"/>
              <a:gd name="connsiteX53" fmla="*/ 6009346 w 12192000"/>
              <a:gd name="connsiteY53" fmla="*/ 559470 h 2515690"/>
              <a:gd name="connsiteX54" fmla="*/ 6069735 w 12192000"/>
              <a:gd name="connsiteY54" fmla="*/ 587803 h 2515690"/>
              <a:gd name="connsiteX55" fmla="*/ 6270319 w 12192000"/>
              <a:gd name="connsiteY55" fmla="*/ 643982 h 2515690"/>
              <a:gd name="connsiteX56" fmla="*/ 6406781 w 12192000"/>
              <a:gd name="connsiteY56" fmla="*/ 672327 h 2515690"/>
              <a:gd name="connsiteX57" fmla="*/ 6469508 w 12192000"/>
              <a:gd name="connsiteY57" fmla="*/ 708574 h 2515690"/>
              <a:gd name="connsiteX58" fmla="*/ 6515869 w 12192000"/>
              <a:gd name="connsiteY58" fmla="*/ 715738 h 2515690"/>
              <a:gd name="connsiteX59" fmla="*/ 6725938 w 12192000"/>
              <a:gd name="connsiteY59" fmla="*/ 691128 h 2515690"/>
              <a:gd name="connsiteX60" fmla="*/ 6778240 w 12192000"/>
              <a:gd name="connsiteY60" fmla="*/ 678998 h 2515690"/>
              <a:gd name="connsiteX61" fmla="*/ 6806944 w 12192000"/>
              <a:gd name="connsiteY61" fmla="*/ 646178 h 2515690"/>
              <a:gd name="connsiteX62" fmla="*/ 6830632 w 12192000"/>
              <a:gd name="connsiteY62" fmla="*/ 633915 h 2515690"/>
              <a:gd name="connsiteX63" fmla="*/ 6858072 w 12192000"/>
              <a:gd name="connsiteY63" fmla="*/ 646178 h 2515690"/>
              <a:gd name="connsiteX64" fmla="*/ 6891322 w 12192000"/>
              <a:gd name="connsiteY64" fmla="*/ 678998 h 2515690"/>
              <a:gd name="connsiteX65" fmla="*/ 6951905 w 12192000"/>
              <a:gd name="connsiteY65" fmla="*/ 691128 h 2515690"/>
              <a:gd name="connsiteX66" fmla="*/ 7195246 w 12192000"/>
              <a:gd name="connsiteY66" fmla="*/ 715738 h 2515690"/>
              <a:gd name="connsiteX67" fmla="*/ 7248949 w 12192000"/>
              <a:gd name="connsiteY67" fmla="*/ 708574 h 2515690"/>
              <a:gd name="connsiteX68" fmla="*/ 7321609 w 12192000"/>
              <a:gd name="connsiteY68" fmla="*/ 672327 h 2515690"/>
              <a:gd name="connsiteX69" fmla="*/ 7479684 w 12192000"/>
              <a:gd name="connsiteY69" fmla="*/ 643982 h 2515690"/>
              <a:gd name="connsiteX70" fmla="*/ 7712035 w 12192000"/>
              <a:gd name="connsiteY70" fmla="*/ 587803 h 2515690"/>
              <a:gd name="connsiteX71" fmla="*/ 7781987 w 12192000"/>
              <a:gd name="connsiteY71" fmla="*/ 559470 h 2515690"/>
              <a:gd name="connsiteX72" fmla="*/ 7819900 w 12192000"/>
              <a:gd name="connsiteY72" fmla="*/ 582652 h 2515690"/>
              <a:gd name="connsiteX73" fmla="*/ 8081736 w 12192000"/>
              <a:gd name="connsiteY73" fmla="*/ 663503 h 2515690"/>
              <a:gd name="connsiteX74" fmla="*/ 8420801 w 12192000"/>
              <a:gd name="connsiteY74" fmla="*/ 558285 h 2515690"/>
              <a:gd name="connsiteX75" fmla="*/ 8528933 w 12192000"/>
              <a:gd name="connsiteY75" fmla="*/ 502501 h 2515690"/>
              <a:gd name="connsiteX76" fmla="*/ 8521178 w 12192000"/>
              <a:gd name="connsiteY76" fmla="*/ 614372 h 2515690"/>
              <a:gd name="connsiteX77" fmla="*/ 8633702 w 12192000"/>
              <a:gd name="connsiteY77" fmla="*/ 655978 h 2515690"/>
              <a:gd name="connsiteX78" fmla="*/ 8691231 w 12192000"/>
              <a:gd name="connsiteY78" fmla="*/ 674418 h 2515690"/>
              <a:gd name="connsiteX79" fmla="*/ 9047908 w 12192000"/>
              <a:gd name="connsiteY79" fmla="*/ 788104 h 2515690"/>
              <a:gd name="connsiteX80" fmla="*/ 9163628 w 12192000"/>
              <a:gd name="connsiteY80" fmla="*/ 773163 h 2515690"/>
              <a:gd name="connsiteX81" fmla="*/ 9754459 w 12192000"/>
              <a:gd name="connsiteY81" fmla="*/ 610207 h 2515690"/>
              <a:gd name="connsiteX82" fmla="*/ 9838868 w 12192000"/>
              <a:gd name="connsiteY82" fmla="*/ 799511 h 2515690"/>
              <a:gd name="connsiteX83" fmla="*/ 10085808 w 12192000"/>
              <a:gd name="connsiteY83" fmla="*/ 816231 h 2515690"/>
              <a:gd name="connsiteX84" fmla="*/ 10334338 w 12192000"/>
              <a:gd name="connsiteY84" fmla="*/ 917517 h 2515690"/>
              <a:gd name="connsiteX85" fmla="*/ 10516076 w 12192000"/>
              <a:gd name="connsiteY85" fmla="*/ 1018726 h 2515690"/>
              <a:gd name="connsiteX86" fmla="*/ 10535302 w 12192000"/>
              <a:gd name="connsiteY86" fmla="*/ 1023522 h 2515690"/>
              <a:gd name="connsiteX87" fmla="*/ 10542819 w 12192000"/>
              <a:gd name="connsiteY87" fmla="*/ 1023458 h 2515690"/>
              <a:gd name="connsiteX88" fmla="*/ 10623994 w 12192000"/>
              <a:gd name="connsiteY88" fmla="*/ 1041996 h 2515690"/>
              <a:gd name="connsiteX89" fmla="*/ 10629774 w 12192000"/>
              <a:gd name="connsiteY89" fmla="*/ 1044511 h 2515690"/>
              <a:gd name="connsiteX90" fmla="*/ 10727305 w 12192000"/>
              <a:gd name="connsiteY90" fmla="*/ 1063419 h 2515690"/>
              <a:gd name="connsiteX91" fmla="*/ 10761785 w 12192000"/>
              <a:gd name="connsiteY91" fmla="*/ 1068017 h 2515690"/>
              <a:gd name="connsiteX92" fmla="*/ 10775688 w 12192000"/>
              <a:gd name="connsiteY92" fmla="*/ 1065268 h 2515690"/>
              <a:gd name="connsiteX93" fmla="*/ 10821837 w 12192000"/>
              <a:gd name="connsiteY93" fmla="*/ 1042232 h 2515690"/>
              <a:gd name="connsiteX94" fmla="*/ 11122438 w 12192000"/>
              <a:gd name="connsiteY94" fmla="*/ 1004583 h 2515690"/>
              <a:gd name="connsiteX95" fmla="*/ 11171433 w 12192000"/>
              <a:gd name="connsiteY95" fmla="*/ 1040550 h 2515690"/>
              <a:gd name="connsiteX96" fmla="*/ 11183724 w 12192000"/>
              <a:gd name="connsiteY96" fmla="*/ 1045316 h 2515690"/>
              <a:gd name="connsiteX97" fmla="*/ 11199690 w 12192000"/>
              <a:gd name="connsiteY97" fmla="*/ 1048085 h 2515690"/>
              <a:gd name="connsiteX98" fmla="*/ 11232475 w 12192000"/>
              <a:gd name="connsiteY98" fmla="*/ 1049340 h 2515690"/>
              <a:gd name="connsiteX99" fmla="*/ 11302451 w 12192000"/>
              <a:gd name="connsiteY99" fmla="*/ 949091 h 2515690"/>
              <a:gd name="connsiteX100" fmla="*/ 11484849 w 12192000"/>
              <a:gd name="connsiteY100" fmla="*/ 1057667 h 2515690"/>
              <a:gd name="connsiteX101" fmla="*/ 11512818 w 12192000"/>
              <a:gd name="connsiteY101" fmla="*/ 1048926 h 2515690"/>
              <a:gd name="connsiteX102" fmla="*/ 11642481 w 12192000"/>
              <a:gd name="connsiteY102" fmla="*/ 1029355 h 2515690"/>
              <a:gd name="connsiteX103" fmla="*/ 11714551 w 12192000"/>
              <a:gd name="connsiteY103" fmla="*/ 1020966 h 2515690"/>
              <a:gd name="connsiteX104" fmla="*/ 11714551 w 12192000"/>
              <a:gd name="connsiteY104" fmla="*/ 1022389 h 2515690"/>
              <a:gd name="connsiteX105" fmla="*/ 11728519 w 12192000"/>
              <a:gd name="connsiteY105" fmla="*/ 1020975 h 2515690"/>
              <a:gd name="connsiteX106" fmla="*/ 11741691 w 12192000"/>
              <a:gd name="connsiteY106" fmla="*/ 1019651 h 2515690"/>
              <a:gd name="connsiteX107" fmla="*/ 11743999 w 12192000"/>
              <a:gd name="connsiteY107" fmla="*/ 1019424 h 2515690"/>
              <a:gd name="connsiteX108" fmla="*/ 11742709 w 12192000"/>
              <a:gd name="connsiteY108" fmla="*/ 1019549 h 2515690"/>
              <a:gd name="connsiteX109" fmla="*/ 11741691 w 12192000"/>
              <a:gd name="connsiteY109" fmla="*/ 1019651 h 2515690"/>
              <a:gd name="connsiteX110" fmla="*/ 11738529 w 12192000"/>
              <a:gd name="connsiteY110" fmla="*/ 1019963 h 2515690"/>
              <a:gd name="connsiteX111" fmla="*/ 11771791 w 12192000"/>
              <a:gd name="connsiteY111" fmla="*/ 1015977 h 2515690"/>
              <a:gd name="connsiteX112" fmla="*/ 11834157 w 12192000"/>
              <a:gd name="connsiteY112" fmla="*/ 1009499 h 2515690"/>
              <a:gd name="connsiteX113" fmla="*/ 11843354 w 12192000"/>
              <a:gd name="connsiteY113" fmla="*/ 1008273 h 2515690"/>
              <a:gd name="connsiteX114" fmla="*/ 11843354 w 12192000"/>
              <a:gd name="connsiteY114" fmla="*/ 1000151 h 2515690"/>
              <a:gd name="connsiteX115" fmla="*/ 11893955 w 12192000"/>
              <a:gd name="connsiteY115" fmla="*/ 983740 h 2515690"/>
              <a:gd name="connsiteX116" fmla="*/ 11974160 w 12192000"/>
              <a:gd name="connsiteY116" fmla="*/ 920897 h 2515690"/>
              <a:gd name="connsiteX117" fmla="*/ 12143531 w 12192000"/>
              <a:gd name="connsiteY117" fmla="*/ 823664 h 2515690"/>
              <a:gd name="connsiteX118" fmla="*/ 12192000 w 12192000"/>
              <a:gd name="connsiteY118" fmla="*/ 801163 h 2515690"/>
              <a:gd name="connsiteX119" fmla="*/ 12192000 w 12192000"/>
              <a:gd name="connsiteY119" fmla="*/ 2515690 h 2515690"/>
              <a:gd name="connsiteX120" fmla="*/ 0 w 12192000"/>
              <a:gd name="connsiteY120" fmla="*/ 2515690 h 2515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12192000" h="2515690">
                <a:moveTo>
                  <a:pt x="0" y="0"/>
                </a:moveTo>
                <a:lnTo>
                  <a:pt x="170442" y="96074"/>
                </a:lnTo>
                <a:cubicBezTo>
                  <a:pt x="323315" y="179510"/>
                  <a:pt x="418777" y="223899"/>
                  <a:pt x="424739" y="224865"/>
                </a:cubicBezTo>
                <a:cubicBezTo>
                  <a:pt x="573781" y="248496"/>
                  <a:pt x="654649" y="314572"/>
                  <a:pt x="748273" y="373939"/>
                </a:cubicBezTo>
                <a:cubicBezTo>
                  <a:pt x="830321" y="425631"/>
                  <a:pt x="917271" y="480784"/>
                  <a:pt x="1037058" y="499994"/>
                </a:cubicBezTo>
                <a:cubicBezTo>
                  <a:pt x="1195925" y="525362"/>
                  <a:pt x="1048105" y="445478"/>
                  <a:pt x="1101312" y="428540"/>
                </a:cubicBezTo>
                <a:cubicBezTo>
                  <a:pt x="1188473" y="458169"/>
                  <a:pt x="1274625" y="505369"/>
                  <a:pt x="1367071" y="516118"/>
                </a:cubicBezTo>
                <a:cubicBezTo>
                  <a:pt x="1701323" y="554463"/>
                  <a:pt x="1964451" y="648887"/>
                  <a:pt x="2189943" y="794533"/>
                </a:cubicBezTo>
                <a:cubicBezTo>
                  <a:pt x="2255082" y="836300"/>
                  <a:pt x="2357481" y="862342"/>
                  <a:pt x="2390329" y="920897"/>
                </a:cubicBezTo>
                <a:cubicBezTo>
                  <a:pt x="2406050" y="949359"/>
                  <a:pt x="2430126" y="969285"/>
                  <a:pt x="2459570" y="983740"/>
                </a:cubicBezTo>
                <a:lnTo>
                  <a:pt x="2503252" y="1000151"/>
                </a:lnTo>
                <a:lnTo>
                  <a:pt x="2503252" y="1008273"/>
                </a:lnTo>
                <a:lnTo>
                  <a:pt x="2511191" y="1009499"/>
                </a:lnTo>
                <a:cubicBezTo>
                  <a:pt x="2529847" y="1011974"/>
                  <a:pt x="2562849" y="1015701"/>
                  <a:pt x="2565029" y="1015977"/>
                </a:cubicBezTo>
                <a:cubicBezTo>
                  <a:pt x="2610845" y="1021778"/>
                  <a:pt x="2601577" y="1020837"/>
                  <a:pt x="2593745" y="1019963"/>
                </a:cubicBezTo>
                <a:lnTo>
                  <a:pt x="2591015" y="1019651"/>
                </a:lnTo>
                <a:lnTo>
                  <a:pt x="2590137" y="1019549"/>
                </a:lnTo>
                <a:cubicBezTo>
                  <a:pt x="2588203" y="1019326"/>
                  <a:pt x="2588125" y="1019321"/>
                  <a:pt x="2589021" y="1019424"/>
                </a:cubicBezTo>
                <a:lnTo>
                  <a:pt x="2591015" y="1019651"/>
                </a:lnTo>
                <a:lnTo>
                  <a:pt x="2602385" y="1020975"/>
                </a:lnTo>
                <a:lnTo>
                  <a:pt x="2614445" y="1022389"/>
                </a:lnTo>
                <a:lnTo>
                  <a:pt x="2614445" y="1020966"/>
                </a:lnTo>
                <a:lnTo>
                  <a:pt x="2676661" y="1029355"/>
                </a:lnTo>
                <a:cubicBezTo>
                  <a:pt x="2715592" y="1034194"/>
                  <a:pt x="2753901" y="1039695"/>
                  <a:pt x="2788597" y="1048926"/>
                </a:cubicBezTo>
                <a:lnTo>
                  <a:pt x="2812742" y="1057667"/>
                </a:lnTo>
                <a:lnTo>
                  <a:pt x="2970201" y="949091"/>
                </a:lnTo>
                <a:cubicBezTo>
                  <a:pt x="3052785" y="982961"/>
                  <a:pt x="2996105" y="1020057"/>
                  <a:pt x="3030610" y="1049340"/>
                </a:cubicBezTo>
                <a:cubicBezTo>
                  <a:pt x="3039005" y="1048442"/>
                  <a:pt x="3049621" y="1048500"/>
                  <a:pt x="3058913" y="1048085"/>
                </a:cubicBezTo>
                <a:lnTo>
                  <a:pt x="3072697" y="1045316"/>
                </a:lnTo>
                <a:lnTo>
                  <a:pt x="3083305" y="1040550"/>
                </a:lnTo>
                <a:lnTo>
                  <a:pt x="3125603" y="1004583"/>
                </a:lnTo>
                <a:cubicBezTo>
                  <a:pt x="3221669" y="925596"/>
                  <a:pt x="3242489" y="937564"/>
                  <a:pt x="3385106" y="1042233"/>
                </a:cubicBezTo>
                <a:cubicBezTo>
                  <a:pt x="3399403" y="1052670"/>
                  <a:pt x="3412529" y="1060209"/>
                  <a:pt x="3424945" y="1065268"/>
                </a:cubicBezTo>
                <a:lnTo>
                  <a:pt x="3436948" y="1068018"/>
                </a:lnTo>
                <a:lnTo>
                  <a:pt x="3466714" y="1063419"/>
                </a:lnTo>
                <a:lnTo>
                  <a:pt x="3550909" y="1044511"/>
                </a:lnTo>
                <a:lnTo>
                  <a:pt x="3555900" y="1041996"/>
                </a:lnTo>
                <a:cubicBezTo>
                  <a:pt x="3573827" y="1033454"/>
                  <a:pt x="3594382" y="1025941"/>
                  <a:pt x="3625978" y="1023459"/>
                </a:cubicBezTo>
                <a:lnTo>
                  <a:pt x="3632465" y="1023522"/>
                </a:lnTo>
                <a:lnTo>
                  <a:pt x="3649063" y="1018726"/>
                </a:lnTo>
                <a:cubicBezTo>
                  <a:pt x="3741849" y="989371"/>
                  <a:pt x="3810578" y="953657"/>
                  <a:pt x="3805954" y="917517"/>
                </a:cubicBezTo>
                <a:cubicBezTo>
                  <a:pt x="4031729" y="953901"/>
                  <a:pt x="4031729" y="953901"/>
                  <a:pt x="4020506" y="816231"/>
                </a:cubicBezTo>
                <a:cubicBezTo>
                  <a:pt x="4171643" y="865324"/>
                  <a:pt x="4206308" y="864422"/>
                  <a:pt x="4233682" y="799511"/>
                </a:cubicBezTo>
                <a:cubicBezTo>
                  <a:pt x="4260226" y="737017"/>
                  <a:pt x="4254728" y="668575"/>
                  <a:pt x="4306552" y="610207"/>
                </a:cubicBezTo>
                <a:cubicBezTo>
                  <a:pt x="4495313" y="657923"/>
                  <a:pt x="4699922" y="667347"/>
                  <a:pt x="4816604" y="773163"/>
                </a:cubicBezTo>
                <a:cubicBezTo>
                  <a:pt x="4834734" y="789836"/>
                  <a:pt x="4890507" y="799946"/>
                  <a:pt x="4916502" y="788104"/>
                </a:cubicBezTo>
                <a:cubicBezTo>
                  <a:pt x="5013526" y="746101"/>
                  <a:pt x="5238129" y="796871"/>
                  <a:pt x="5224415" y="674418"/>
                </a:cubicBezTo>
                <a:cubicBezTo>
                  <a:pt x="5223051" y="659300"/>
                  <a:pt x="5240524" y="644890"/>
                  <a:pt x="5274077" y="655978"/>
                </a:cubicBezTo>
                <a:cubicBezTo>
                  <a:pt x="5388582" y="694066"/>
                  <a:pt x="5367022" y="644784"/>
                  <a:pt x="5371217" y="614372"/>
                </a:cubicBezTo>
                <a:cubicBezTo>
                  <a:pt x="5375856" y="577567"/>
                  <a:pt x="5319010" y="537578"/>
                  <a:pt x="5364523" y="502501"/>
                </a:cubicBezTo>
                <a:cubicBezTo>
                  <a:pt x="5425408" y="508891"/>
                  <a:pt x="5433299" y="538191"/>
                  <a:pt x="5457871" y="558285"/>
                </a:cubicBezTo>
                <a:cubicBezTo>
                  <a:pt x="5530352" y="617005"/>
                  <a:pt x="5609566" y="664386"/>
                  <a:pt x="5750580" y="663503"/>
                </a:cubicBezTo>
                <a:cubicBezTo>
                  <a:pt x="5864519" y="662926"/>
                  <a:pt x="5966527" y="666650"/>
                  <a:pt x="5976618" y="582652"/>
                </a:cubicBezTo>
                <a:cubicBezTo>
                  <a:pt x="5978145" y="569455"/>
                  <a:pt x="5990792" y="562346"/>
                  <a:pt x="6009346" y="559470"/>
                </a:cubicBezTo>
                <a:cubicBezTo>
                  <a:pt x="6030639" y="568485"/>
                  <a:pt x="6052592" y="577083"/>
                  <a:pt x="6069735" y="587803"/>
                </a:cubicBezTo>
                <a:cubicBezTo>
                  <a:pt x="6126182" y="623812"/>
                  <a:pt x="6196945" y="634730"/>
                  <a:pt x="6270319" y="643982"/>
                </a:cubicBezTo>
                <a:cubicBezTo>
                  <a:pt x="6317101" y="649940"/>
                  <a:pt x="6363466" y="657107"/>
                  <a:pt x="6406781" y="672327"/>
                </a:cubicBezTo>
                <a:cubicBezTo>
                  <a:pt x="6433586" y="681598"/>
                  <a:pt x="6454928" y="693402"/>
                  <a:pt x="6469508" y="708574"/>
                </a:cubicBezTo>
                <a:cubicBezTo>
                  <a:pt x="6482729" y="721786"/>
                  <a:pt x="6496225" y="725422"/>
                  <a:pt x="6515869" y="715738"/>
                </a:cubicBezTo>
                <a:cubicBezTo>
                  <a:pt x="6572200" y="688353"/>
                  <a:pt x="6639257" y="676241"/>
                  <a:pt x="6725938" y="691128"/>
                </a:cubicBezTo>
                <a:cubicBezTo>
                  <a:pt x="6752109" y="695629"/>
                  <a:pt x="6772625" y="691505"/>
                  <a:pt x="6778240" y="678998"/>
                </a:cubicBezTo>
                <a:cubicBezTo>
                  <a:pt x="6784286" y="665981"/>
                  <a:pt x="6794269" y="655280"/>
                  <a:pt x="6806944" y="646178"/>
                </a:cubicBezTo>
                <a:lnTo>
                  <a:pt x="6830632" y="633915"/>
                </a:lnTo>
                <a:lnTo>
                  <a:pt x="6858072" y="646178"/>
                </a:lnTo>
                <a:cubicBezTo>
                  <a:pt x="6872754" y="655280"/>
                  <a:pt x="6884317" y="665981"/>
                  <a:pt x="6891322" y="678998"/>
                </a:cubicBezTo>
                <a:cubicBezTo>
                  <a:pt x="6897826" y="691505"/>
                  <a:pt x="6921592" y="695629"/>
                  <a:pt x="6951905" y="691128"/>
                </a:cubicBezTo>
                <a:cubicBezTo>
                  <a:pt x="7052317" y="676241"/>
                  <a:pt x="7129994" y="688353"/>
                  <a:pt x="7195246" y="715738"/>
                </a:cubicBezTo>
                <a:cubicBezTo>
                  <a:pt x="7217999" y="725422"/>
                  <a:pt x="7233634" y="721786"/>
                  <a:pt x="7248949" y="708574"/>
                </a:cubicBezTo>
                <a:cubicBezTo>
                  <a:pt x="7265838" y="693402"/>
                  <a:pt x="7290560" y="681598"/>
                  <a:pt x="7321609" y="672327"/>
                </a:cubicBezTo>
                <a:cubicBezTo>
                  <a:pt x="7371785" y="657107"/>
                  <a:pt x="7425493" y="649940"/>
                  <a:pt x="7479684" y="643982"/>
                </a:cubicBezTo>
                <a:cubicBezTo>
                  <a:pt x="7564679" y="634730"/>
                  <a:pt x="7646649" y="623812"/>
                  <a:pt x="7712035" y="587803"/>
                </a:cubicBezTo>
                <a:cubicBezTo>
                  <a:pt x="7731892" y="577083"/>
                  <a:pt x="7757322" y="568485"/>
                  <a:pt x="7781987" y="559470"/>
                </a:cubicBezTo>
                <a:cubicBezTo>
                  <a:pt x="7803481" y="562346"/>
                  <a:pt x="7818130" y="569455"/>
                  <a:pt x="7819900" y="582652"/>
                </a:cubicBezTo>
                <a:cubicBezTo>
                  <a:pt x="7831588" y="666650"/>
                  <a:pt x="7949751" y="662926"/>
                  <a:pt x="8081736" y="663503"/>
                </a:cubicBezTo>
                <a:cubicBezTo>
                  <a:pt x="8245081" y="664386"/>
                  <a:pt x="8336842" y="617005"/>
                  <a:pt x="8420801" y="558285"/>
                </a:cubicBezTo>
                <a:cubicBezTo>
                  <a:pt x="8449265" y="538191"/>
                  <a:pt x="8458404" y="508890"/>
                  <a:pt x="8528933" y="502501"/>
                </a:cubicBezTo>
                <a:cubicBezTo>
                  <a:pt x="8581654" y="537578"/>
                  <a:pt x="8515805" y="577567"/>
                  <a:pt x="8521178" y="614372"/>
                </a:cubicBezTo>
                <a:cubicBezTo>
                  <a:pt x="8526038" y="644784"/>
                  <a:pt x="8501063" y="694066"/>
                  <a:pt x="8633702" y="655978"/>
                </a:cubicBezTo>
                <a:cubicBezTo>
                  <a:pt x="8672570" y="644890"/>
                  <a:pt x="8692811" y="659300"/>
                  <a:pt x="8691231" y="674418"/>
                </a:cubicBezTo>
                <a:cubicBezTo>
                  <a:pt x="8675345" y="796871"/>
                  <a:pt x="8935518" y="746101"/>
                  <a:pt x="9047908" y="788104"/>
                </a:cubicBezTo>
                <a:cubicBezTo>
                  <a:pt x="9078021" y="799946"/>
                  <a:pt x="9142627" y="789836"/>
                  <a:pt x="9163628" y="773163"/>
                </a:cubicBezTo>
                <a:cubicBezTo>
                  <a:pt x="9298789" y="667347"/>
                  <a:pt x="9535801" y="657923"/>
                  <a:pt x="9754459" y="610207"/>
                </a:cubicBezTo>
                <a:cubicBezTo>
                  <a:pt x="9814490" y="668575"/>
                  <a:pt x="9808123" y="737017"/>
                  <a:pt x="9838868" y="799511"/>
                </a:cubicBezTo>
                <a:cubicBezTo>
                  <a:pt x="9870579" y="864422"/>
                  <a:pt x="9910733" y="865324"/>
                  <a:pt x="10085808" y="816231"/>
                </a:cubicBezTo>
                <a:cubicBezTo>
                  <a:pt x="10072804" y="953901"/>
                  <a:pt x="10072804" y="953901"/>
                  <a:pt x="10334338" y="917517"/>
                </a:cubicBezTo>
                <a:cubicBezTo>
                  <a:pt x="10328982" y="953657"/>
                  <a:pt x="10408594" y="989371"/>
                  <a:pt x="10516076" y="1018726"/>
                </a:cubicBezTo>
                <a:lnTo>
                  <a:pt x="10535302" y="1023522"/>
                </a:lnTo>
                <a:lnTo>
                  <a:pt x="10542819" y="1023458"/>
                </a:lnTo>
                <a:cubicBezTo>
                  <a:pt x="10579419" y="1025941"/>
                  <a:pt x="10603227" y="1033454"/>
                  <a:pt x="10623994" y="1041996"/>
                </a:cubicBezTo>
                <a:lnTo>
                  <a:pt x="10629774" y="1044511"/>
                </a:lnTo>
                <a:lnTo>
                  <a:pt x="10727305" y="1063419"/>
                </a:lnTo>
                <a:lnTo>
                  <a:pt x="10761785" y="1068017"/>
                </a:lnTo>
                <a:lnTo>
                  <a:pt x="10775688" y="1065268"/>
                </a:lnTo>
                <a:cubicBezTo>
                  <a:pt x="10790070" y="1060209"/>
                  <a:pt x="10805275" y="1052670"/>
                  <a:pt x="10821837" y="1042232"/>
                </a:cubicBezTo>
                <a:cubicBezTo>
                  <a:pt x="10987041" y="937564"/>
                  <a:pt x="11011156" y="925596"/>
                  <a:pt x="11122438" y="1004583"/>
                </a:cubicBezTo>
                <a:lnTo>
                  <a:pt x="11171433" y="1040550"/>
                </a:lnTo>
                <a:lnTo>
                  <a:pt x="11183724" y="1045316"/>
                </a:lnTo>
                <a:lnTo>
                  <a:pt x="11199690" y="1048085"/>
                </a:lnTo>
                <a:cubicBezTo>
                  <a:pt x="11210452" y="1048499"/>
                  <a:pt x="11222752" y="1048442"/>
                  <a:pt x="11232475" y="1049340"/>
                </a:cubicBezTo>
                <a:cubicBezTo>
                  <a:pt x="11272445" y="1020057"/>
                  <a:pt x="11206789" y="982961"/>
                  <a:pt x="11302451" y="949091"/>
                </a:cubicBezTo>
                <a:lnTo>
                  <a:pt x="11484849" y="1057667"/>
                </a:lnTo>
                <a:lnTo>
                  <a:pt x="11512818" y="1048926"/>
                </a:lnTo>
                <a:cubicBezTo>
                  <a:pt x="11553007" y="1039695"/>
                  <a:pt x="11597385" y="1034194"/>
                  <a:pt x="11642481" y="1029355"/>
                </a:cubicBezTo>
                <a:lnTo>
                  <a:pt x="11714551" y="1020966"/>
                </a:lnTo>
                <a:lnTo>
                  <a:pt x="11714551" y="1022389"/>
                </a:lnTo>
                <a:lnTo>
                  <a:pt x="11728519" y="1020975"/>
                </a:lnTo>
                <a:lnTo>
                  <a:pt x="11741691" y="1019651"/>
                </a:lnTo>
                <a:lnTo>
                  <a:pt x="11743999" y="1019424"/>
                </a:lnTo>
                <a:cubicBezTo>
                  <a:pt x="11745037" y="1019320"/>
                  <a:pt x="11744948" y="1019326"/>
                  <a:pt x="11742709" y="1019549"/>
                </a:cubicBezTo>
                <a:lnTo>
                  <a:pt x="11741691" y="1019651"/>
                </a:lnTo>
                <a:lnTo>
                  <a:pt x="11738529" y="1019963"/>
                </a:lnTo>
                <a:cubicBezTo>
                  <a:pt x="11729455" y="1020837"/>
                  <a:pt x="11718720" y="1021778"/>
                  <a:pt x="11771791" y="1015977"/>
                </a:cubicBezTo>
                <a:cubicBezTo>
                  <a:pt x="11774317" y="1015701"/>
                  <a:pt x="11812546" y="1011974"/>
                  <a:pt x="11834157" y="1009499"/>
                </a:cubicBezTo>
                <a:lnTo>
                  <a:pt x="11843354" y="1008273"/>
                </a:lnTo>
                <a:lnTo>
                  <a:pt x="11843354" y="1000151"/>
                </a:lnTo>
                <a:lnTo>
                  <a:pt x="11893955" y="983740"/>
                </a:lnTo>
                <a:cubicBezTo>
                  <a:pt x="11928061" y="969285"/>
                  <a:pt x="11955951" y="949359"/>
                  <a:pt x="11974160" y="920897"/>
                </a:cubicBezTo>
                <a:cubicBezTo>
                  <a:pt x="12002698" y="876981"/>
                  <a:pt x="12076554" y="851353"/>
                  <a:pt x="12143531" y="823664"/>
                </a:cubicBezTo>
                <a:lnTo>
                  <a:pt x="12192000" y="801163"/>
                </a:lnTo>
                <a:lnTo>
                  <a:pt x="12192000" y="2515690"/>
                </a:lnTo>
                <a:lnTo>
                  <a:pt x="0" y="251569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E8057B2-052D-E74E-8567-F9AE089D2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02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altLang="zh-CN" sz="5200" b="1">
                <a:cs typeface="Calibri Light"/>
              </a:rPr>
              <a:t>Agenda</a:t>
            </a:r>
            <a:endParaRPr lang="zh-CN" altLang="en-US" sz="5200" b="1">
              <a:cs typeface="Calibri Light"/>
            </a:endParaRPr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98AF9A32-2230-457F-A987-2AC49F4650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6791134"/>
              </p:ext>
            </p:extLst>
          </p:nvPr>
        </p:nvGraphicFramePr>
        <p:xfrm>
          <a:off x="838200" y="2011363"/>
          <a:ext cx="10515600" cy="4160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7689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FA438-9BD9-4EC7-9AC4-61D314AB9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IMPORTANCE OF COST ESTIMATION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4B8A8-59C6-4934-A8C8-B4AE6FBC6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>
                <a:cs typeface="Calibri"/>
              </a:rPr>
              <a:t>The principal cost that are incurred in manufacturing a part or the entire product can be categorized into 3 main categories. Namely</a:t>
            </a:r>
          </a:p>
          <a:p>
            <a:pPr lvl="1"/>
            <a:r>
              <a:rPr lang="en-US" sz="3200">
                <a:cs typeface="Calibri"/>
              </a:rPr>
              <a:t>Direct material cost</a:t>
            </a:r>
          </a:p>
          <a:p>
            <a:pPr lvl="1"/>
            <a:r>
              <a:rPr lang="en-US" sz="3200">
                <a:cs typeface="Calibri"/>
              </a:rPr>
              <a:t>Direct labor cost </a:t>
            </a:r>
          </a:p>
          <a:p>
            <a:pPr lvl="1"/>
            <a:r>
              <a:rPr lang="en-US" sz="3200">
                <a:cs typeface="Calibri"/>
              </a:rPr>
              <a:t>Overhead cost. </a:t>
            </a:r>
          </a:p>
          <a:p>
            <a:pPr marL="0" indent="0">
              <a:buNone/>
            </a:pPr>
            <a:endParaRPr lang="en-US" sz="3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6529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E6E17-E624-45BD-9328-A8D37C828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767" y="233387"/>
            <a:ext cx="10925033" cy="63871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cs typeface="Calibri"/>
              </a:rPr>
              <a:t>Current plan: Buy standard components (Heater, Battery, Spring and Coupler). All the other plastic components are manufactured in house. All the assembly is also done in house.</a:t>
            </a:r>
          </a:p>
          <a:p>
            <a:pPr>
              <a:buFont typeface="Arial"/>
            </a:pPr>
            <a:r>
              <a:rPr lang="en-US" sz="3200" dirty="0">
                <a:cs typeface="Calibri"/>
              </a:rPr>
              <a:t>Assembly is broken down into two stages.</a:t>
            </a:r>
          </a:p>
          <a:p>
            <a:pPr marL="914400" lvl="1" indent="-457200">
              <a:buAutoNum type="arabicPeriod"/>
            </a:pPr>
            <a:r>
              <a:rPr lang="en-US" sz="2800" dirty="0">
                <a:cs typeface="Calibri"/>
              </a:rPr>
              <a:t>Assembly of the battery and heater onto one half of the shell.</a:t>
            </a:r>
          </a:p>
          <a:p>
            <a:pPr marL="914400" lvl="1" indent="-457200">
              <a:buAutoNum type="arabicPeriod"/>
            </a:pPr>
            <a:r>
              <a:rPr lang="en-US" sz="2800" dirty="0">
                <a:cs typeface="Calibri"/>
              </a:rPr>
              <a:t>Final stage of assembly. Assembly of trigger, glue stick, and all other miscellaneous components.</a:t>
            </a:r>
          </a:p>
          <a:p>
            <a:pPr marL="457200"/>
            <a:r>
              <a:rPr lang="en-US" sz="3200" dirty="0">
                <a:cs typeface="Calibri"/>
              </a:rPr>
              <a:t>Estimated assembly cost for 50000 units- $13,900   (Assuming 45 units are assembled at each stage per hour)</a:t>
            </a:r>
          </a:p>
          <a:p>
            <a:pPr marL="457200"/>
            <a:r>
              <a:rPr lang="en-US" sz="3200" dirty="0">
                <a:cs typeface="Calibri"/>
              </a:rPr>
              <a:t>Direct material cost (for 50000 units)- </a:t>
            </a:r>
            <a:r>
              <a:rPr lang="en-US" sz="3200" dirty="0">
                <a:highlight>
                  <a:srgbClr val="FFFF00"/>
                </a:highlight>
                <a:cs typeface="Calibri"/>
              </a:rPr>
              <a:t>$8.91</a:t>
            </a:r>
            <a:r>
              <a:rPr lang="en-US" sz="3200" dirty="0">
                <a:cs typeface="Calibri"/>
              </a:rPr>
              <a:t>*50000=$445,500</a:t>
            </a:r>
          </a:p>
          <a:p>
            <a:pPr marL="457200"/>
            <a:r>
              <a:rPr lang="en-US" sz="3200" dirty="0">
                <a:cs typeface="Calibri"/>
              </a:rPr>
              <a:t>Direct labor cost </a:t>
            </a:r>
            <a:r>
              <a:rPr lang="en-US" sz="3200" dirty="0">
                <a:ea typeface="+mn-lt"/>
                <a:cs typeface="+mn-lt"/>
              </a:rPr>
              <a:t>(for 50000 units)- </a:t>
            </a:r>
            <a:r>
              <a:rPr lang="en-US" sz="3200" dirty="0">
                <a:highlight>
                  <a:srgbClr val="FFFF00"/>
                </a:highlight>
                <a:ea typeface="+mn-lt"/>
                <a:cs typeface="+mn-lt"/>
              </a:rPr>
              <a:t>$0.48</a:t>
            </a:r>
            <a:r>
              <a:rPr lang="en-US" sz="3200" dirty="0">
                <a:ea typeface="+mn-lt"/>
                <a:cs typeface="+mn-lt"/>
              </a:rPr>
              <a:t>*50000=$24,000.</a:t>
            </a:r>
            <a:endParaRPr lang="en-US" sz="2800" dirty="0">
              <a:cs typeface="Calibri"/>
            </a:endParaRPr>
          </a:p>
          <a:p>
            <a:pPr marL="457200" lvl="1" indent="0">
              <a:buNone/>
            </a:pPr>
            <a:endParaRPr lang="en-US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3234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F1B0-5094-4872-9B64-BBBBE51D8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84" y="149035"/>
            <a:ext cx="10856794" cy="597683"/>
          </a:xfrm>
        </p:spPr>
        <p:txBody>
          <a:bodyPr>
            <a:normAutofit fontScale="90000"/>
          </a:bodyPr>
          <a:lstStyle/>
          <a:p>
            <a:r>
              <a:rPr lang="en-US" sz="4000">
                <a:cs typeface="Calibri Light"/>
              </a:rPr>
              <a:t>Overhead Costs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898D6-4B97-47A8-AF04-DAB46A67C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484" y="813416"/>
            <a:ext cx="11016017" cy="57957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Fabrication- 5% of direct labor cost = $1,200</a:t>
            </a:r>
          </a:p>
          <a:p>
            <a:r>
              <a:rPr lang="en-US">
                <a:cs typeface="Calibri"/>
              </a:rPr>
              <a:t>Assembly- 10% of direct labor cost = $1,390</a:t>
            </a:r>
          </a:p>
          <a:p>
            <a:r>
              <a:rPr lang="en-US">
                <a:cs typeface="Calibri"/>
              </a:rPr>
              <a:t>Additional equipment cost in fabrication = $20,000</a:t>
            </a:r>
          </a:p>
          <a:p>
            <a:r>
              <a:rPr lang="en-US">
                <a:cs typeface="Calibri"/>
              </a:rPr>
              <a:t>Additional equipment cost in sub assembly = $20,000</a:t>
            </a: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 b="1">
                <a:cs typeface="Calibri"/>
              </a:rPr>
              <a:t>Total cost of manufacturing = Direct material cost + Direct labor Cost + Overhead Cost.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564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rdboard boxes on conveyor belt">
            <a:extLst>
              <a:ext uri="{FF2B5EF4-FFF2-40B4-BE49-F238E27FC236}">
                <a16:creationId xmlns:a16="http://schemas.microsoft.com/office/drawing/2014/main" id="{82EC2CE9-4D98-4088-BA12-7315136052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" r="15348" b="-1"/>
          <a:stretch/>
        </p:blipFill>
        <p:spPr>
          <a:xfrm>
            <a:off x="3523488" y="10"/>
            <a:ext cx="8668525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9B3324B-F9C6-0B49-9AC6-356915CD0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kumimoji="1" lang="en-US" altLang="zh-CN" sz="2800"/>
              <a:t>2. Machines for Manufacturing</a:t>
            </a:r>
            <a:endParaRPr kumimoji="1" lang="zh-CN" altLang="en-US" sz="2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19C4CC-229F-EA41-A18D-04A4513F9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kumimoji="1" lang="en-US" altLang="zh-CN" sz="2400">
                <a:ea typeface="等线"/>
              </a:rPr>
              <a:t>In-house Processes</a:t>
            </a:r>
          </a:p>
          <a:p>
            <a:pPr lvl="1"/>
            <a:r>
              <a:rPr kumimoji="1" lang="en-US" altLang="zh-CN" sz="2000">
                <a:ea typeface="等线"/>
              </a:rPr>
              <a:t>Manufacturing plastic components</a:t>
            </a:r>
          </a:p>
          <a:p>
            <a:pPr lvl="2"/>
            <a:r>
              <a:rPr kumimoji="1" lang="en-US" altLang="zh-CN" sz="1800">
                <a:ea typeface="等线"/>
              </a:rPr>
              <a:t>ABS</a:t>
            </a:r>
          </a:p>
          <a:p>
            <a:pPr lvl="2"/>
            <a:r>
              <a:rPr kumimoji="1" lang="en-US" altLang="zh-CN" sz="1800">
                <a:ea typeface="等线"/>
              </a:rPr>
              <a:t>Injection Molding Machine</a:t>
            </a:r>
            <a:endParaRPr lang="en-US" altLang="zh-CN" sz="1800">
              <a:ea typeface="等线"/>
              <a:cs typeface="Calibri"/>
            </a:endParaRPr>
          </a:p>
          <a:p>
            <a:pPr lvl="1"/>
            <a:r>
              <a:rPr kumimoji="1" lang="en-US" altLang="zh-CN" sz="2000">
                <a:ea typeface="等线"/>
              </a:rPr>
              <a:t>Assembly line</a:t>
            </a:r>
            <a:endParaRPr lang="en-US" altLang="zh-CN" sz="2000">
              <a:ea typeface="等线"/>
              <a:cs typeface="Calibri"/>
            </a:endParaRPr>
          </a:p>
          <a:p>
            <a:pPr lvl="2"/>
            <a:r>
              <a:rPr kumimoji="1" lang="en-US" altLang="zh-CN" sz="1800">
                <a:ea typeface="等线"/>
              </a:rPr>
              <a:t>Conveyor</a:t>
            </a:r>
            <a:r>
              <a:rPr kumimoji="1" lang="zh-CN" altLang="en-US" sz="1800">
                <a:ea typeface="等线"/>
              </a:rPr>
              <a:t> </a:t>
            </a:r>
            <a:r>
              <a:rPr kumimoji="1" lang="en-US" altLang="zh-CN" sz="1800">
                <a:ea typeface="等线"/>
              </a:rPr>
              <a:t>Belt</a:t>
            </a:r>
            <a:endParaRPr lang="en-US" altLang="zh-CN" sz="1800">
              <a:ea typeface="等线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3438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6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650D2061-4B40-A143-961E-3FB430A15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Injection Molding Machine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AD45AB75-0734-B041-9D00-1B644671EA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3002" y="1872196"/>
            <a:ext cx="5342681" cy="48469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40000"/>
              </a:lnSpc>
              <a:buFont typeface="Wingdings" pitchFamily="2" charset="2"/>
              <a:buChar char="Ø"/>
            </a:pPr>
            <a:r>
              <a:rPr lang="en-US" altLang="zh-CN" sz="1600"/>
              <a:t>An injection molding machine is a machine for manufacturing plastic products by the injection molding process. </a:t>
            </a:r>
          </a:p>
          <a:p>
            <a:pPr>
              <a:lnSpc>
                <a:spcPct val="140000"/>
              </a:lnSpc>
              <a:buFont typeface="Wingdings" pitchFamily="2" charset="2"/>
              <a:buChar char="Ø"/>
            </a:pPr>
            <a:r>
              <a:rPr lang="en-US" altLang="zh-CN" sz="1600"/>
              <a:t>Plastic injection molding is a manufacturing process for producing parts by injecting molten material (thermoplastic and thermosetting polymers) into a mold. Material for the part is fed into a heated barrel, mixed, and injected into a mold cavity, where it cools and hardens to the configuration of the cavity.</a:t>
            </a:r>
          </a:p>
          <a:p>
            <a:pPr>
              <a:lnSpc>
                <a:spcPct val="140000"/>
              </a:lnSpc>
              <a:buFont typeface="Wingdings" pitchFamily="2" charset="2"/>
              <a:buChar char="Ø"/>
            </a:pPr>
            <a:r>
              <a:rPr lang="en-US" altLang="zh-CN" sz="1600"/>
              <a:t>Injection molding is widely used for manufacturing a variety of parts, from the smallest components to entire body panels of cars.</a:t>
            </a:r>
          </a:p>
        </p:txBody>
      </p:sp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57E9F2DC-FFB2-2A42-904E-11CB2BEF22D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17734" y="2493815"/>
            <a:ext cx="4935970" cy="338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546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B1856E5A-9A63-B84E-978A-2C8261CB63F7}"/>
              </a:ext>
            </a:extLst>
          </p:cNvPr>
          <p:cNvGrpSpPr/>
          <p:nvPr/>
        </p:nvGrpSpPr>
        <p:grpSpPr>
          <a:xfrm>
            <a:off x="5230361" y="3162231"/>
            <a:ext cx="6701638" cy="3287057"/>
            <a:chOff x="6094476" y="2526972"/>
            <a:chExt cx="5572863" cy="3425271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0779B807-2D04-EA46-8A65-DA416E856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094476" y="2526972"/>
              <a:ext cx="5572863" cy="3425271"/>
            </a:xfrm>
            <a:prstGeom prst="rect">
              <a:avLst/>
            </a:prstGeom>
          </p:spPr>
        </p:pic>
        <p:sp>
          <p:nvSpPr>
            <p:cNvPr id="2" name="矩形标注 1">
              <a:extLst>
                <a:ext uri="{FF2B5EF4-FFF2-40B4-BE49-F238E27FC236}">
                  <a16:creationId xmlns:a16="http://schemas.microsoft.com/office/drawing/2014/main" id="{CE53AC37-2BD7-2240-AC31-5034DED09652}"/>
                </a:ext>
              </a:extLst>
            </p:cNvPr>
            <p:cNvSpPr/>
            <p:nvPr/>
          </p:nvSpPr>
          <p:spPr>
            <a:xfrm>
              <a:off x="9902565" y="3585432"/>
              <a:ext cx="1336015" cy="394356"/>
            </a:xfrm>
            <a:prstGeom prst="wedgeRectCallout">
              <a:avLst>
                <a:gd name="adj1" fmla="val -23487"/>
                <a:gd name="adj2" fmla="val -83108"/>
              </a:avLst>
            </a:prstGeom>
            <a:blipFill>
              <a:blip r:embed="rId4"/>
              <a:stretch>
                <a:fillRect/>
              </a:stretch>
            </a:blipFill>
            <a:ln>
              <a:solidFill>
                <a:srgbClr val="EE7D3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aphicFrame>
        <p:nvGraphicFramePr>
          <p:cNvPr id="20" name="表格 13">
            <a:extLst>
              <a:ext uri="{FF2B5EF4-FFF2-40B4-BE49-F238E27FC236}">
                <a16:creationId xmlns:a16="http://schemas.microsoft.com/office/drawing/2014/main" id="{0A1A2D22-D1C3-3B48-968E-A46731FBD358}"/>
              </a:ext>
            </a:extLst>
          </p:cNvPr>
          <p:cNvGraphicFramePr>
            <a:graphicFrameLocks/>
          </p:cNvGraphicFramePr>
          <p:nvPr/>
        </p:nvGraphicFramePr>
        <p:xfrm>
          <a:off x="5230361" y="131713"/>
          <a:ext cx="6701639" cy="2865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15233">
                  <a:extLst>
                    <a:ext uri="{9D8B030D-6E8A-4147-A177-3AD203B41FA5}">
                      <a16:colId xmlns:a16="http://schemas.microsoft.com/office/drawing/2014/main" val="157145656"/>
                    </a:ext>
                  </a:extLst>
                </a:gridCol>
                <a:gridCol w="1403406">
                  <a:extLst>
                    <a:ext uri="{9D8B030D-6E8A-4147-A177-3AD203B41FA5}">
                      <a16:colId xmlns:a16="http://schemas.microsoft.com/office/drawing/2014/main" val="2003557905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2297942685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732580950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357305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/>
                        <a:t>PART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MATERIAL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AMOUNT (</a:t>
                      </a:r>
                      <a:r>
                        <a:rPr lang="en-US" altLang="zh-CN" err="1"/>
                        <a:t>lb</a:t>
                      </a:r>
                      <a:r>
                        <a:rPr lang="en-US" altLang="zh-CN"/>
                        <a:t>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LIFE OF MOLD (# of pressing)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# of cavities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92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/>
                        <a:t>Trigger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ABS plastic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0.03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125,000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4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569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/>
                        <a:t>Linkage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/>
                        <a:t>ABS plastic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0.03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120,000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4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310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/>
                        <a:t>Right side shell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ABS plastic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0.17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120,000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2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02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/>
                        <a:t>Left side shell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/>
                        <a:t>ABS plastic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0.15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/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/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911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/>
                        <a:t>Gripper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/>
                        <a:t>ABS plastic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0.05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125,000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3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7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/>
                        <a:t>Glue gripper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/>
                        <a:t>ABS plastic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0.01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125,000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4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511282"/>
                  </a:ext>
                </a:extLst>
              </a:tr>
            </a:tbl>
          </a:graphicData>
        </a:graphic>
      </p:graphicFrame>
      <p:sp>
        <p:nvSpPr>
          <p:cNvPr id="23" name="文本框 22">
            <a:extLst>
              <a:ext uri="{FF2B5EF4-FFF2-40B4-BE49-F238E27FC236}">
                <a16:creationId xmlns:a16="http://schemas.microsoft.com/office/drawing/2014/main" id="{73513203-551D-C84C-B7C8-AA9668FF2ED1}"/>
              </a:ext>
            </a:extLst>
          </p:cNvPr>
          <p:cNvSpPr txBox="1"/>
          <p:nvPr/>
        </p:nvSpPr>
        <p:spPr>
          <a:xfrm>
            <a:off x="401193" y="6449288"/>
            <a:ext cx="113865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/>
              <a:t>https://injection-</a:t>
            </a:r>
            <a:r>
              <a:rPr kumimoji="1" lang="en-US" altLang="zh-CN" sz="1200" err="1"/>
              <a:t>machine.en.made</a:t>
            </a:r>
            <a:r>
              <a:rPr kumimoji="1" lang="en-US" altLang="zh-CN" sz="1200"/>
              <a:t>-in-</a:t>
            </a:r>
            <a:r>
              <a:rPr kumimoji="1" lang="en-US" altLang="zh-CN" sz="1200" err="1"/>
              <a:t>china.com</a:t>
            </a:r>
            <a:r>
              <a:rPr kumimoji="1" lang="en-US" altLang="zh-CN" sz="1200"/>
              <a:t>/product/</a:t>
            </a:r>
            <a:r>
              <a:rPr kumimoji="1" lang="en-US" altLang="zh-CN" sz="1200" err="1"/>
              <a:t>vKoJUGHAIQfh</a:t>
            </a:r>
            <a:r>
              <a:rPr kumimoji="1" lang="en-US" altLang="zh-CN" sz="1200"/>
              <a:t>/China-Ax90-High-Precision-Plastic-Injection-Molding-Machine.html</a:t>
            </a:r>
            <a:endParaRPr kumimoji="1" lang="zh-CN" altLang="en-US" sz="1200"/>
          </a:p>
        </p:txBody>
      </p:sp>
      <p:graphicFrame>
        <p:nvGraphicFramePr>
          <p:cNvPr id="27" name="表格 27">
            <a:extLst>
              <a:ext uri="{FF2B5EF4-FFF2-40B4-BE49-F238E27FC236}">
                <a16:creationId xmlns:a16="http://schemas.microsoft.com/office/drawing/2014/main" id="{E2878447-7E69-B64A-8D25-CEECC5C0C3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134014"/>
              </p:ext>
            </p:extLst>
          </p:nvPr>
        </p:nvGraphicFramePr>
        <p:xfrm>
          <a:off x="3036465" y="5612099"/>
          <a:ext cx="202533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83615">
                  <a:extLst>
                    <a:ext uri="{9D8B030D-6E8A-4147-A177-3AD203B41FA5}">
                      <a16:colId xmlns:a16="http://schemas.microsoft.com/office/drawing/2014/main" val="1827323883"/>
                    </a:ext>
                  </a:extLst>
                </a:gridCol>
                <a:gridCol w="1041718">
                  <a:extLst>
                    <a:ext uri="{9D8B030D-6E8A-4147-A177-3AD203B41FA5}">
                      <a16:colId xmlns:a16="http://schemas.microsoft.com/office/drawing/2014/main" val="38366857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/>
                        <a:t>Model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Capacity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97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/>
                        <a:t>AX-90B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97g/s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808201"/>
                  </a:ext>
                </a:extLst>
              </a:tr>
            </a:tbl>
          </a:graphicData>
        </a:graphic>
      </p:graphicFrame>
      <p:graphicFrame>
        <p:nvGraphicFramePr>
          <p:cNvPr id="28" name="表格 27">
            <a:extLst>
              <a:ext uri="{FF2B5EF4-FFF2-40B4-BE49-F238E27FC236}">
                <a16:creationId xmlns:a16="http://schemas.microsoft.com/office/drawing/2014/main" id="{E8D6C3AE-6836-DF4D-9A8F-27C1364520D3}"/>
              </a:ext>
            </a:extLst>
          </p:cNvPr>
          <p:cNvGraphicFramePr>
            <a:graphicFrameLocks noGrp="1"/>
          </p:cNvGraphicFramePr>
          <p:nvPr/>
        </p:nvGraphicFramePr>
        <p:xfrm>
          <a:off x="401190" y="133316"/>
          <a:ext cx="4149969" cy="3424829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435614">
                  <a:extLst>
                    <a:ext uri="{9D8B030D-6E8A-4147-A177-3AD203B41FA5}">
                      <a16:colId xmlns:a16="http://schemas.microsoft.com/office/drawing/2014/main" val="4003258999"/>
                    </a:ext>
                  </a:extLst>
                </a:gridCol>
                <a:gridCol w="894484">
                  <a:extLst>
                    <a:ext uri="{9D8B030D-6E8A-4147-A177-3AD203B41FA5}">
                      <a16:colId xmlns:a16="http://schemas.microsoft.com/office/drawing/2014/main" val="4115006192"/>
                    </a:ext>
                  </a:extLst>
                </a:gridCol>
                <a:gridCol w="681097">
                  <a:extLst>
                    <a:ext uri="{9D8B030D-6E8A-4147-A177-3AD203B41FA5}">
                      <a16:colId xmlns:a16="http://schemas.microsoft.com/office/drawing/2014/main" val="858015490"/>
                    </a:ext>
                  </a:extLst>
                </a:gridCol>
                <a:gridCol w="1138774">
                  <a:extLst>
                    <a:ext uri="{9D8B030D-6E8A-4147-A177-3AD203B41FA5}">
                      <a16:colId xmlns:a16="http://schemas.microsoft.com/office/drawing/2014/main" val="1817823063"/>
                    </a:ext>
                  </a:extLst>
                </a:gridCol>
              </a:tblGrid>
              <a:tr h="87368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Part 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# of units produced per lb. 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Wastage per lb.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# of parts manufactured in one hour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9013" marR="9013" marT="9013" marB="0" anchor="ctr"/>
                </a:tc>
                <a:extLst>
                  <a:ext uri="{0D108BD9-81ED-4DB2-BD59-A6C34878D82A}">
                    <a16:rowId xmlns:a16="http://schemas.microsoft.com/office/drawing/2014/main" val="3492067360"/>
                  </a:ext>
                </a:extLst>
              </a:tr>
              <a:tr h="316553">
                <a:tc>
                  <a:txBody>
                    <a:bodyPr/>
                    <a:lstStyle/>
                    <a:p>
                      <a:r>
                        <a:rPr lang="en-US" altLang="zh-CN" sz="1600"/>
                        <a:t>Trigger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200</a:t>
                      </a:r>
                    </a:p>
                  </a:txBody>
                  <a:tcPr marL="9013" marR="9013" marT="9013" marB="0" anchor="ctr"/>
                </a:tc>
                <a:extLst>
                  <a:ext uri="{0D108BD9-81ED-4DB2-BD59-A6C34878D82A}">
                    <a16:rowId xmlns:a16="http://schemas.microsoft.com/office/drawing/2014/main" val="3407216062"/>
                  </a:ext>
                </a:extLst>
              </a:tr>
              <a:tr h="443173">
                <a:tc>
                  <a:txBody>
                    <a:bodyPr/>
                    <a:lstStyle/>
                    <a:p>
                      <a:r>
                        <a:rPr lang="en-US" altLang="zh-CN" sz="1600"/>
                        <a:t>Linkage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40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250</a:t>
                      </a:r>
                    </a:p>
                  </a:txBody>
                  <a:tcPr marL="9013" marR="9013" marT="9013" marB="0" anchor="ctr"/>
                </a:tc>
                <a:extLst>
                  <a:ext uri="{0D108BD9-81ED-4DB2-BD59-A6C34878D82A}">
                    <a16:rowId xmlns:a16="http://schemas.microsoft.com/office/drawing/2014/main" val="3604141240"/>
                  </a:ext>
                </a:extLst>
              </a:tr>
              <a:tr h="443173">
                <a:tc>
                  <a:txBody>
                    <a:bodyPr/>
                    <a:lstStyle/>
                    <a:p>
                      <a:r>
                        <a:rPr lang="en-US" altLang="zh-CN" sz="1600"/>
                        <a:t>Right side shell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25%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100</a:t>
                      </a:r>
                    </a:p>
                  </a:txBody>
                  <a:tcPr marL="9013" marR="9013" marT="9013" marB="0" anchor="ctr"/>
                </a:tc>
                <a:extLst>
                  <a:ext uri="{0D108BD9-81ED-4DB2-BD59-A6C34878D82A}">
                    <a16:rowId xmlns:a16="http://schemas.microsoft.com/office/drawing/2014/main" val="2015194143"/>
                  </a:ext>
                </a:extLst>
              </a:tr>
              <a:tr h="443173">
                <a:tc>
                  <a:txBody>
                    <a:bodyPr/>
                    <a:lstStyle/>
                    <a:p>
                      <a:r>
                        <a:rPr lang="en-US" altLang="zh-CN" sz="1600"/>
                        <a:t>Left side shell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25%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100</a:t>
                      </a:r>
                    </a:p>
                  </a:txBody>
                  <a:tcPr marL="9013" marR="9013" marT="9013" marB="0" anchor="ctr"/>
                </a:tc>
                <a:extLst>
                  <a:ext uri="{0D108BD9-81ED-4DB2-BD59-A6C34878D82A}">
                    <a16:rowId xmlns:a16="http://schemas.microsoft.com/office/drawing/2014/main" val="3251738492"/>
                  </a:ext>
                </a:extLst>
              </a:tr>
              <a:tr h="443173">
                <a:tc>
                  <a:txBody>
                    <a:bodyPr/>
                    <a:lstStyle/>
                    <a:p>
                      <a:r>
                        <a:rPr lang="en-US" altLang="zh-CN" sz="1600"/>
                        <a:t>Gripper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12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200</a:t>
                      </a:r>
                    </a:p>
                  </a:txBody>
                  <a:tcPr marL="9013" marR="9013" marT="9013" marB="0" anchor="ctr"/>
                </a:tc>
                <a:extLst>
                  <a:ext uri="{0D108BD9-81ED-4DB2-BD59-A6C34878D82A}">
                    <a16:rowId xmlns:a16="http://schemas.microsoft.com/office/drawing/2014/main" val="3882086479"/>
                  </a:ext>
                </a:extLst>
              </a:tr>
              <a:tr h="443173">
                <a:tc>
                  <a:txBody>
                    <a:bodyPr/>
                    <a:lstStyle/>
                    <a:p>
                      <a:r>
                        <a:rPr lang="en-US" altLang="zh-CN" sz="1600"/>
                        <a:t>Glue gripper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9013" marR="9013" marT="901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等线" panose="02010600030101010101" pitchFamily="2" charset="-122"/>
                        </a:rPr>
                        <a:t>250</a:t>
                      </a:r>
                    </a:p>
                  </a:txBody>
                  <a:tcPr marL="9013" marR="9013" marT="9013" marB="0" anchor="ctr"/>
                </a:tc>
                <a:extLst>
                  <a:ext uri="{0D108BD9-81ED-4DB2-BD59-A6C34878D82A}">
                    <a16:rowId xmlns:a16="http://schemas.microsoft.com/office/drawing/2014/main" val="3655892087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1CD1FE19-4133-1A48-BC67-BC3554F8D54F}"/>
              </a:ext>
            </a:extLst>
          </p:cNvPr>
          <p:cNvSpPr/>
          <p:nvPr/>
        </p:nvSpPr>
        <p:spPr>
          <a:xfrm>
            <a:off x="9411286" y="1476152"/>
            <a:ext cx="1202304" cy="4239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6178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>
            <a:extLst>
              <a:ext uri="{FF2B5EF4-FFF2-40B4-BE49-F238E27FC236}">
                <a16:creationId xmlns:a16="http://schemas.microsoft.com/office/drawing/2014/main" id="{24ECB4BB-60A1-7742-9901-530E617C7260}"/>
              </a:ext>
            </a:extLst>
          </p:cNvPr>
          <p:cNvSpPr txBox="1"/>
          <p:nvPr/>
        </p:nvSpPr>
        <p:spPr>
          <a:xfrm>
            <a:off x="401189" y="1074717"/>
            <a:ext cx="6688379" cy="175432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kumimoji="1" lang="en-US" altLang="zh-CN" b="1" dirty="0">
                <a:highlight>
                  <a:srgbClr val="EE7D39"/>
                </a:highlight>
              </a:rPr>
              <a:t>YR 1 &amp; YR 2: (50,000 units)</a:t>
            </a:r>
          </a:p>
          <a:p>
            <a:r>
              <a:rPr kumimoji="1" lang="en-US" altLang="zh-CN" dirty="0"/>
              <a:t>Trigger:  278 hours;  13,889 pressing</a:t>
            </a:r>
          </a:p>
          <a:p>
            <a:r>
              <a:rPr kumimoji="1" lang="en-US" altLang="zh-CN" dirty="0"/>
              <a:t>Linkage:  223 hours; 13,889 pressing	</a:t>
            </a:r>
          </a:p>
          <a:p>
            <a:r>
              <a:rPr kumimoji="1" lang="en-US" altLang="zh-CN" dirty="0"/>
              <a:t>Side Shells (Right &amp; Left): 667 hours;  66,667 pressing</a:t>
            </a:r>
          </a:p>
          <a:p>
            <a:r>
              <a:rPr kumimoji="1" lang="en-US" altLang="zh-CN" dirty="0"/>
              <a:t>Gripper: 278 hours; 18,519 pressing</a:t>
            </a:r>
          </a:p>
          <a:p>
            <a:r>
              <a:rPr kumimoji="1" lang="en-US" altLang="zh-CN" dirty="0"/>
              <a:t>Glue Gripper: 236 hours; 14,706 pressing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F46D9DD-CAFA-6B4D-B71E-6A4AF1472E54}"/>
              </a:ext>
            </a:extLst>
          </p:cNvPr>
          <p:cNvSpPr txBox="1"/>
          <p:nvPr/>
        </p:nvSpPr>
        <p:spPr>
          <a:xfrm>
            <a:off x="401189" y="2939692"/>
            <a:ext cx="10488484" cy="175432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kumimoji="1" lang="en-US" altLang="zh-CN" b="1" dirty="0">
                <a:highlight>
                  <a:srgbClr val="EE7D39"/>
                </a:highlight>
              </a:rPr>
              <a:t>YR 3 &amp; YR 4: (60,000 units)</a:t>
            </a:r>
          </a:p>
          <a:p>
            <a:r>
              <a:rPr kumimoji="1" lang="en-US" altLang="zh-CN" dirty="0"/>
              <a:t>Trigger: 334 hours; 16,667 pressing</a:t>
            </a:r>
          </a:p>
          <a:p>
            <a:r>
              <a:rPr kumimoji="1" lang="en-US" altLang="zh-CN" dirty="0"/>
              <a:t>Linkage: 267 hours; 16,667 pressing</a:t>
            </a:r>
          </a:p>
          <a:p>
            <a:r>
              <a:rPr kumimoji="1" lang="en-US" altLang="zh-CN" dirty="0"/>
              <a:t>Side Shells (Right &amp; Left): 800 hours;  80,000 pressing</a:t>
            </a:r>
          </a:p>
          <a:p>
            <a:r>
              <a:rPr kumimoji="1" lang="en-US" altLang="zh-CN" dirty="0"/>
              <a:t>Gripper: 334 hours; 22,223 pressing</a:t>
            </a:r>
          </a:p>
          <a:p>
            <a:r>
              <a:rPr kumimoji="1" lang="en-US" altLang="zh-CN" dirty="0"/>
              <a:t>Glue Gripper: 283 hours; 17,647 pressing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B91DC8C-0F65-0E4E-9309-DE731D6AB8EC}"/>
              </a:ext>
            </a:extLst>
          </p:cNvPr>
          <p:cNvSpPr txBox="1"/>
          <p:nvPr/>
        </p:nvSpPr>
        <p:spPr>
          <a:xfrm>
            <a:off x="401189" y="4804667"/>
            <a:ext cx="6520305" cy="175432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kumimoji="1" lang="en-US" altLang="zh-CN" b="1" dirty="0">
                <a:highlight>
                  <a:srgbClr val="EE7D39"/>
                </a:highlight>
              </a:rPr>
              <a:t>YR 5: (70,000 units)</a:t>
            </a:r>
          </a:p>
          <a:p>
            <a:r>
              <a:rPr kumimoji="1" lang="en-US" altLang="zh-CN" dirty="0"/>
              <a:t>Trigger: 389 hours; 19,445 pressing</a:t>
            </a:r>
          </a:p>
          <a:p>
            <a:r>
              <a:rPr kumimoji="1" lang="en-US" altLang="zh-CN" dirty="0"/>
              <a:t>Linkage: 312 hours; 19,445 pressing</a:t>
            </a:r>
          </a:p>
          <a:p>
            <a:r>
              <a:rPr kumimoji="1" lang="en-US" altLang="zh-CN" dirty="0"/>
              <a:t>Side Shells (Right &amp; Left): 934 hours;  93,334 pressing</a:t>
            </a:r>
          </a:p>
          <a:p>
            <a:r>
              <a:rPr kumimoji="1" lang="en-US" altLang="zh-CN" dirty="0"/>
              <a:t>Gripper: 389 hours; 25,927 pressing</a:t>
            </a:r>
          </a:p>
          <a:p>
            <a:r>
              <a:rPr kumimoji="1" lang="en-US" altLang="zh-CN" dirty="0"/>
              <a:t>Glue Gripper: 330 hours; 20,589 pressing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82DFECB-1560-6444-BA7B-1E83DE4452E4}"/>
              </a:ext>
            </a:extLst>
          </p:cNvPr>
          <p:cNvSpPr/>
          <p:nvPr/>
        </p:nvSpPr>
        <p:spPr>
          <a:xfrm>
            <a:off x="401189" y="502403"/>
            <a:ext cx="712249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Summary of Manufactured Plastic Components</a:t>
            </a:r>
            <a:endParaRPr lang="zh-CN" altLang="en-US" sz="2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779B807-2D04-EA46-8A65-DA416E8568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2" t="11996" r="47264" b="27309"/>
          <a:stretch/>
        </p:blipFill>
        <p:spPr>
          <a:xfrm>
            <a:off x="8148946" y="742208"/>
            <a:ext cx="2503716" cy="146050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59C3460-42BA-554B-A6DD-5CA83F812E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2" t="11996" r="47264" b="27309"/>
          <a:stretch/>
        </p:blipFill>
        <p:spPr>
          <a:xfrm>
            <a:off x="8148946" y="2551858"/>
            <a:ext cx="2503716" cy="146050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0779B807-2D04-EA46-8A65-DA416E8568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2" t="11996" r="47264" b="27309"/>
          <a:stretch/>
        </p:blipFill>
        <p:spPr>
          <a:xfrm>
            <a:off x="8148946" y="4361509"/>
            <a:ext cx="2503716" cy="1460501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082DFECB-1560-6444-BA7B-1E83DE4452E4}"/>
              </a:ext>
            </a:extLst>
          </p:cNvPr>
          <p:cNvSpPr/>
          <p:nvPr/>
        </p:nvSpPr>
        <p:spPr>
          <a:xfrm>
            <a:off x="7523683" y="5987983"/>
            <a:ext cx="526603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3 Injection Molding Machines</a:t>
            </a:r>
            <a:endParaRPr lang="zh-CN" altLang="en-US" sz="2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512765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solidFill>
            <a:srgbClr val="EE7D39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E0CC79AABB2943ABC93445601C896D" ma:contentTypeVersion="10" ma:contentTypeDescription="Create a new document." ma:contentTypeScope="" ma:versionID="03a2967fb1bd173013b7c508839230f9">
  <xsd:schema xmlns:xsd="http://www.w3.org/2001/XMLSchema" xmlns:xs="http://www.w3.org/2001/XMLSchema" xmlns:p="http://schemas.microsoft.com/office/2006/metadata/properties" xmlns:ns2="02753373-39da-411a-86b6-e733c69d77c4" xmlns:ns3="35f62e7b-f4e1-4ed9-8f68-5f5733ecda25" targetNamespace="http://schemas.microsoft.com/office/2006/metadata/properties" ma:root="true" ma:fieldsID="9a6f63008f875b15c90ab28f2a9007ac" ns2:_="" ns3:_="">
    <xsd:import namespace="02753373-39da-411a-86b6-e733c69d77c4"/>
    <xsd:import namespace="35f62e7b-f4e1-4ed9-8f68-5f5733ecda2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753373-39da-411a-86b6-e733c69d77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f62e7b-f4e1-4ed9-8f68-5f5733ecda25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B0E9C3-51DA-438C-B9C2-FAE8728094BB}"/>
</file>

<file path=customXml/itemProps2.xml><?xml version="1.0" encoding="utf-8"?>
<ds:datastoreItem xmlns:ds="http://schemas.openxmlformats.org/officeDocument/2006/customXml" ds:itemID="{4626C445-5F10-4F00-BD65-508C08DEA8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F0D5C5-0EBB-40AB-B46A-D60FB5D48BA2}">
  <ds:schemaRefs>
    <ds:schemaRef ds:uri="02753373-39da-411a-86b6-e733c69d77c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1094</Words>
  <Application>Microsoft Macintosh PowerPoint</Application>
  <PresentationFormat>宽屏</PresentationFormat>
  <Paragraphs>360</Paragraphs>
  <Slides>16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Wingdings</vt:lpstr>
      <vt:lpstr>Office Theme</vt:lpstr>
      <vt:lpstr>Make/Buy Analysis</vt:lpstr>
      <vt:lpstr>Agenda</vt:lpstr>
      <vt:lpstr>IMPORTANCE OF COST ESTIMATION </vt:lpstr>
      <vt:lpstr>PowerPoint 演示文稿</vt:lpstr>
      <vt:lpstr>Overhead Costs</vt:lpstr>
      <vt:lpstr>2. Machines for Manufacturing</vt:lpstr>
      <vt:lpstr>Injection Molding Machine</vt:lpstr>
      <vt:lpstr>PowerPoint 演示文稿</vt:lpstr>
      <vt:lpstr>PowerPoint 演示文稿</vt:lpstr>
      <vt:lpstr>PowerPoint 演示文稿</vt:lpstr>
      <vt:lpstr>PowerPoint 演示文稿</vt:lpstr>
      <vt:lpstr>Overall Initial Capital Investments</vt:lpstr>
      <vt:lpstr>Overall Initial Capital Investment</vt:lpstr>
      <vt:lpstr>Overall Initial Capital Investment</vt:lpstr>
      <vt:lpstr>Overall Initial Capital Investment</vt:lpstr>
      <vt:lpstr>Overall Initial Capital Investment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Untgod Preetham, Samrudh</dc:creator>
  <cp:lastModifiedBy>Yang, Chenyu</cp:lastModifiedBy>
  <cp:revision>1</cp:revision>
  <dcterms:created xsi:type="dcterms:W3CDTF">2021-04-13T02:10:12Z</dcterms:created>
  <dcterms:modified xsi:type="dcterms:W3CDTF">2021-04-19T05:58:50Z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0x010100D0E0CC79AABB2943ABC93445601C896D</vt:lpwstr>
  </property>
</Properties>
</file>